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23" r:id="rId2"/>
  </p:sldMasterIdLst>
  <p:sldIdLst>
    <p:sldId id="352" r:id="rId3"/>
    <p:sldId id="358" r:id="rId4"/>
    <p:sldId id="357" r:id="rId5"/>
    <p:sldId id="364" r:id="rId6"/>
    <p:sldId id="365" r:id="rId7"/>
    <p:sldId id="366" r:id="rId8"/>
    <p:sldId id="367" r:id="rId9"/>
    <p:sldId id="368" r:id="rId10"/>
    <p:sldId id="369" r:id="rId11"/>
    <p:sldId id="370" r:id="rId12"/>
    <p:sldId id="371" r:id="rId13"/>
    <p:sldId id="379" r:id="rId14"/>
    <p:sldId id="380" r:id="rId15"/>
    <p:sldId id="372" r:id="rId16"/>
    <p:sldId id="373" r:id="rId17"/>
    <p:sldId id="374" r:id="rId18"/>
    <p:sldId id="376" r:id="rId19"/>
    <p:sldId id="377" r:id="rId20"/>
    <p:sldId id="3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shwesh Jadhav" initials="VJ" lastIdx="1" clrIdx="0">
    <p:extLst>
      <p:ext uri="{19B8F6BF-5375-455C-9EA6-DF929625EA0E}">
        <p15:presenceInfo xmlns:p15="http://schemas.microsoft.com/office/powerpoint/2012/main" userId="S::10544401@mydbs.ie::df6a4f24-0bd3-48a8-ba9c-ccb889a206d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529"/>
  </p:normalViewPr>
  <p:slideViewPr>
    <p:cSldViewPr snapToGrid="0" snapToObjects="1">
      <p:cViewPr varScale="1">
        <p:scale>
          <a:sx n="81" d="100"/>
          <a:sy n="81" d="100"/>
        </p:scale>
        <p:origin x="53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mage (Aqua)">
    <p:spTree>
      <p:nvGrpSpPr>
        <p:cNvPr id="1" name=""/>
        <p:cNvGrpSpPr/>
        <p:nvPr/>
      </p:nvGrpSpPr>
      <p:grpSpPr>
        <a:xfrm>
          <a:off x="0" y="0"/>
          <a:ext cx="0" cy="0"/>
          <a:chOff x="0" y="0"/>
          <a:chExt cx="0" cy="0"/>
        </a:xfrm>
      </p:grpSpPr>
      <p:pic>
        <p:nvPicPr>
          <p:cNvPr id="23"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2" y="3332990"/>
            <a:ext cx="11277599" cy="3544062"/>
          </a:xfrm>
          <a:prstGeom prst="rect">
            <a:avLst/>
          </a:prstGeom>
        </p:spPr>
      </p:pic>
      <p:pic>
        <p:nvPicPr>
          <p:cNvPr id="5" name="Bild 4" descr="aq.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171576" y="-27383"/>
            <a:ext cx="6069107" cy="4320480"/>
          </a:xfrm>
          <a:prstGeom prst="rect">
            <a:avLst/>
          </a:prstGeom>
        </p:spPr>
      </p:pic>
      <p:sp>
        <p:nvSpPr>
          <p:cNvPr id="10" name="Untertitel 2"/>
          <p:cNvSpPr>
            <a:spLocks noGrp="1"/>
          </p:cNvSpPr>
          <p:nvPr>
            <p:ph type="subTitle" idx="1" hasCustomPrompt="1"/>
          </p:nvPr>
        </p:nvSpPr>
        <p:spPr bwMode="gray">
          <a:xfrm>
            <a:off x="554567" y="4485118"/>
            <a:ext cx="4896544" cy="1189974"/>
          </a:xfrm>
          <a:prstGeom prst="rect">
            <a:avLst/>
          </a:prstGeom>
        </p:spPr>
        <p:txBody>
          <a:bodyPr lIns="0" tIns="45722" rIns="91445" bIns="45722" anchor="t" anchorCtr="0"/>
          <a:lstStyle>
            <a:lvl1pPr marL="0" indent="0" algn="l">
              <a:lnSpc>
                <a:spcPct val="100000"/>
              </a:lnSpc>
              <a:spcAft>
                <a:spcPts val="0"/>
              </a:spcAft>
              <a:buNone/>
              <a:defRPr sz="3730" spc="-27" baseline="0">
                <a:solidFill>
                  <a:schemeClr val="bg1"/>
                </a:solidFill>
                <a:latin typeface="+mn-lt"/>
              </a:defRPr>
            </a:lvl1pPr>
            <a:lvl2pPr marL="0" indent="0" algn="l">
              <a:lnSpc>
                <a:spcPct val="100000"/>
              </a:lnSpc>
              <a:spcAft>
                <a:spcPts val="0"/>
              </a:spcAft>
              <a:buNone/>
              <a:tabLst/>
              <a:defRPr sz="2931">
                <a:solidFill>
                  <a:schemeClr val="tx1"/>
                </a:solidFill>
              </a:defRPr>
            </a:lvl2pPr>
            <a:lvl3pPr marL="0" indent="0" algn="l">
              <a:lnSpc>
                <a:spcPct val="100000"/>
              </a:lnSpc>
              <a:spcAft>
                <a:spcPts val="0"/>
              </a:spcAft>
              <a:buNone/>
              <a:tabLst/>
              <a:defRPr sz="2931">
                <a:solidFill>
                  <a:schemeClr val="tx1"/>
                </a:solidFill>
              </a:defRPr>
            </a:lvl3pPr>
            <a:lvl4pPr marL="0" indent="0" algn="l">
              <a:lnSpc>
                <a:spcPct val="100000"/>
              </a:lnSpc>
              <a:spcAft>
                <a:spcPts val="0"/>
              </a:spcAft>
              <a:buNone/>
              <a:defRPr sz="2931">
                <a:solidFill>
                  <a:schemeClr val="tx1"/>
                </a:solidFill>
              </a:defRPr>
            </a:lvl4pPr>
            <a:lvl5pPr marL="0" indent="0" algn="l">
              <a:lnSpc>
                <a:spcPct val="100000"/>
              </a:lnSpc>
              <a:spcAft>
                <a:spcPts val="0"/>
              </a:spcAft>
              <a:buNone/>
              <a:defRPr sz="2931">
                <a:solidFill>
                  <a:schemeClr val="tx1"/>
                </a:solidFill>
              </a:defRPr>
            </a:lvl5pPr>
            <a:lvl6pPr marL="0" indent="0" algn="l">
              <a:spcBef>
                <a:spcPts val="0"/>
              </a:spcBef>
              <a:buNone/>
              <a:defRPr sz="2931">
                <a:solidFill>
                  <a:schemeClr val="tx1"/>
                </a:solidFill>
              </a:defRPr>
            </a:lvl6pPr>
            <a:lvl7pPr marL="0" indent="0" algn="l">
              <a:spcBef>
                <a:spcPts val="0"/>
              </a:spcBef>
              <a:buNone/>
              <a:defRPr sz="2931">
                <a:solidFill>
                  <a:schemeClr val="tx1"/>
                </a:solidFill>
              </a:defRPr>
            </a:lvl7pPr>
            <a:lvl8pPr marL="0" indent="0" algn="l">
              <a:spcBef>
                <a:spcPts val="0"/>
              </a:spcBef>
              <a:buNone/>
              <a:defRPr sz="2931">
                <a:solidFill>
                  <a:schemeClr val="tx1"/>
                </a:solidFill>
              </a:defRPr>
            </a:lvl8pPr>
            <a:lvl9pPr marL="0" indent="0" algn="l">
              <a:spcBef>
                <a:spcPts val="0"/>
              </a:spcBef>
              <a:buNone/>
              <a:defRPr sz="2931">
                <a:solidFill>
                  <a:schemeClr val="tx1"/>
                </a:solidFill>
              </a:defRPr>
            </a:lvl9pPr>
          </a:lstStyle>
          <a:p>
            <a:pPr lvl="0"/>
            <a:r>
              <a:rPr lang="en-US" noProof="0" dirty="0"/>
              <a:t>Add title</a:t>
            </a:r>
            <a:br>
              <a:rPr lang="en-US" noProof="0" dirty="0"/>
            </a:br>
            <a:r>
              <a:rPr lang="en-US" noProof="0" dirty="0"/>
              <a:t>(2 lines maximum)</a:t>
            </a:r>
          </a:p>
        </p:txBody>
      </p:sp>
      <p:sp>
        <p:nvSpPr>
          <p:cNvPr id="11" name="Textplatzhalter 11"/>
          <p:cNvSpPr>
            <a:spLocks noGrp="1"/>
          </p:cNvSpPr>
          <p:nvPr>
            <p:ph type="body" sz="quarter" idx="10" hasCustomPrompt="1"/>
          </p:nvPr>
        </p:nvSpPr>
        <p:spPr bwMode="gray">
          <a:xfrm>
            <a:off x="554567" y="5938233"/>
            <a:ext cx="6850956" cy="288578"/>
          </a:xfrm>
          <a:prstGeom prst="rect">
            <a:avLst/>
          </a:prstGeom>
        </p:spPr>
        <p:txBody>
          <a:bodyPr lIns="0" tIns="0" rIns="91445" bIns="45722"/>
          <a:lstStyle>
            <a:lvl1pPr marL="0" indent="0">
              <a:lnSpc>
                <a:spcPct val="95000"/>
              </a:lnSpc>
              <a:spcAft>
                <a:spcPts val="0"/>
              </a:spcAft>
              <a:buNone/>
              <a:defRPr sz="1865" b="0">
                <a:solidFill>
                  <a:schemeClr val="bg1"/>
                </a:solidFill>
                <a:latin typeface="+mj-lt"/>
              </a:defRPr>
            </a:lvl1pPr>
          </a:lstStyle>
          <a:p>
            <a:pPr lvl="0"/>
            <a:r>
              <a:rPr lang="en-US" noProof="0" dirty="0"/>
              <a:t>Add name and surname</a:t>
            </a:r>
          </a:p>
        </p:txBody>
      </p:sp>
      <p:sp>
        <p:nvSpPr>
          <p:cNvPr id="13" name="Textplatzhalter 11"/>
          <p:cNvSpPr>
            <a:spLocks noGrp="1"/>
          </p:cNvSpPr>
          <p:nvPr>
            <p:ph type="body" sz="quarter" idx="11" hasCustomPrompt="1"/>
          </p:nvPr>
        </p:nvSpPr>
        <p:spPr bwMode="gray">
          <a:xfrm>
            <a:off x="554567" y="6245910"/>
            <a:ext cx="6850956" cy="288578"/>
          </a:xfrm>
          <a:prstGeom prst="rect">
            <a:avLst/>
          </a:prstGeom>
        </p:spPr>
        <p:txBody>
          <a:bodyPr lIns="0" tIns="0" rIns="91445" bIns="45722"/>
          <a:lstStyle>
            <a:lvl1pPr marL="0" indent="0">
              <a:lnSpc>
                <a:spcPct val="95000"/>
              </a:lnSpc>
              <a:spcAft>
                <a:spcPts val="0"/>
              </a:spcAft>
              <a:buNone/>
              <a:defRPr sz="1865" b="0" baseline="0">
                <a:solidFill>
                  <a:schemeClr val="bg1"/>
                </a:solidFill>
                <a:latin typeface="+mn-lt"/>
              </a:defRPr>
            </a:lvl1pPr>
          </a:lstStyle>
          <a:p>
            <a:pPr lvl="0"/>
            <a:r>
              <a:rPr lang="en-US" noProof="0" dirty="0"/>
              <a:t>Add event name and date</a:t>
            </a:r>
          </a:p>
        </p:txBody>
      </p:sp>
      <p:grpSp>
        <p:nvGrpSpPr>
          <p:cNvPr id="9" name="Group 8"/>
          <p:cNvGrpSpPr/>
          <p:nvPr userDrawn="1"/>
        </p:nvGrpSpPr>
        <p:grpSpPr>
          <a:xfrm>
            <a:off x="10328819" y="397935"/>
            <a:ext cx="1341276" cy="1245635"/>
            <a:chOff x="1012825" y="-171450"/>
            <a:chExt cx="8281988" cy="7691438"/>
          </a:xfrm>
          <a:solidFill>
            <a:srgbClr val="FFFFFF"/>
          </a:solidFill>
        </p:grpSpPr>
        <p:sp>
          <p:nvSpPr>
            <p:cNvPr id="12" name="Freeform 1"/>
            <p:cNvSpPr>
              <a:spLocks noChangeArrowheads="1"/>
            </p:cNvSpPr>
            <p:nvPr/>
          </p:nvSpPr>
          <p:spPr bwMode="auto">
            <a:xfrm>
              <a:off x="1012825" y="6380163"/>
              <a:ext cx="2289175" cy="1139825"/>
            </a:xfrm>
            <a:custGeom>
              <a:avLst/>
              <a:gdLst>
                <a:gd name="T0" fmla="*/ 6358 w 6359"/>
                <a:gd name="T1" fmla="*/ 0 h 3166"/>
                <a:gd name="T2" fmla="*/ 3193 w 6359"/>
                <a:gd name="T3" fmla="*/ 3165 h 3166"/>
                <a:gd name="T4" fmla="*/ 0 w 6359"/>
                <a:gd name="T5" fmla="*/ 0 h 3166"/>
                <a:gd name="T6" fmla="*/ 6358 w 6359"/>
                <a:gd name="T7" fmla="*/ 0 h 3166"/>
              </a:gdLst>
              <a:ahLst/>
              <a:cxnLst>
                <a:cxn ang="0">
                  <a:pos x="T0" y="T1"/>
                </a:cxn>
                <a:cxn ang="0">
                  <a:pos x="T2" y="T3"/>
                </a:cxn>
                <a:cxn ang="0">
                  <a:pos x="T4" y="T5"/>
                </a:cxn>
                <a:cxn ang="0">
                  <a:pos x="T6" y="T7"/>
                </a:cxn>
              </a:cxnLst>
              <a:rect l="0" t="0" r="r" b="b"/>
              <a:pathLst>
                <a:path w="6359" h="3166">
                  <a:moveTo>
                    <a:pt x="6358" y="0"/>
                  </a:moveTo>
                  <a:lnTo>
                    <a:pt x="3193" y="3165"/>
                  </a:lnTo>
                  <a:lnTo>
                    <a:pt x="0" y="0"/>
                  </a:lnTo>
                  <a:lnTo>
                    <a:pt x="6358"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sp>
          <p:nvSpPr>
            <p:cNvPr id="14" name="Freeform 2"/>
            <p:cNvSpPr>
              <a:spLocks noChangeArrowheads="1"/>
            </p:cNvSpPr>
            <p:nvPr/>
          </p:nvSpPr>
          <p:spPr bwMode="auto">
            <a:xfrm>
              <a:off x="1308100" y="-171450"/>
              <a:ext cx="7986713" cy="6551613"/>
            </a:xfrm>
            <a:custGeom>
              <a:avLst/>
              <a:gdLst>
                <a:gd name="T0" fmla="*/ 10174 w 22185"/>
                <a:gd name="T1" fmla="*/ 10993 h 18201"/>
                <a:gd name="T2" fmla="*/ 10174 w 22185"/>
                <a:gd name="T3" fmla="*/ 10993 h 18201"/>
                <a:gd name="T4" fmla="*/ 9948 w 22185"/>
                <a:gd name="T5" fmla="*/ 9383 h 18201"/>
                <a:gd name="T6" fmla="*/ 11530 w 22185"/>
                <a:gd name="T7" fmla="*/ 9637 h 18201"/>
                <a:gd name="T8" fmla="*/ 10174 w 22185"/>
                <a:gd name="T9" fmla="*/ 10993 h 18201"/>
                <a:gd name="T10" fmla="*/ 16956 w 22185"/>
                <a:gd name="T11" fmla="*/ 2374 h 18201"/>
                <a:gd name="T12" fmla="*/ 16956 w 22185"/>
                <a:gd name="T13" fmla="*/ 2374 h 18201"/>
                <a:gd name="T14" fmla="*/ 18511 w 22185"/>
                <a:gd name="T15" fmla="*/ 2657 h 18201"/>
                <a:gd name="T16" fmla="*/ 17182 w 22185"/>
                <a:gd name="T17" fmla="*/ 3985 h 18201"/>
                <a:gd name="T18" fmla="*/ 16956 w 22185"/>
                <a:gd name="T19" fmla="*/ 2374 h 18201"/>
                <a:gd name="T20" fmla="*/ 21054 w 22185"/>
                <a:gd name="T21" fmla="*/ 3758 h 18201"/>
                <a:gd name="T22" fmla="*/ 21054 w 22185"/>
                <a:gd name="T23" fmla="*/ 3758 h 18201"/>
                <a:gd name="T24" fmla="*/ 18256 w 22185"/>
                <a:gd name="T25" fmla="*/ 5059 h 18201"/>
                <a:gd name="T26" fmla="*/ 21082 w 22185"/>
                <a:gd name="T27" fmla="*/ 2205 h 18201"/>
                <a:gd name="T28" fmla="*/ 20488 w 22185"/>
                <a:gd name="T29" fmla="*/ 1554 h 18201"/>
                <a:gd name="T30" fmla="*/ 15882 w 22185"/>
                <a:gd name="T31" fmla="*/ 1356 h 18201"/>
                <a:gd name="T32" fmla="*/ 15006 w 22185"/>
                <a:gd name="T33" fmla="*/ 4268 h 18201"/>
                <a:gd name="T34" fmla="*/ 14102 w 22185"/>
                <a:gd name="T35" fmla="*/ 3250 h 18201"/>
                <a:gd name="T36" fmla="*/ 13565 w 22185"/>
                <a:gd name="T37" fmla="*/ 5822 h 18201"/>
                <a:gd name="T38" fmla="*/ 12547 w 22185"/>
                <a:gd name="T39" fmla="*/ 4974 h 18201"/>
                <a:gd name="T40" fmla="*/ 11191 w 22185"/>
                <a:gd name="T41" fmla="*/ 6303 h 18201"/>
                <a:gd name="T42" fmla="*/ 13027 w 22185"/>
                <a:gd name="T43" fmla="*/ 8139 h 18201"/>
                <a:gd name="T44" fmla="*/ 8874 w 22185"/>
                <a:gd name="T45" fmla="*/ 8365 h 18201"/>
                <a:gd name="T46" fmla="*/ 8620 w 22185"/>
                <a:gd name="T47" fmla="*/ 12547 h 18201"/>
                <a:gd name="T48" fmla="*/ 8422 w 22185"/>
                <a:gd name="T49" fmla="*/ 12349 h 18201"/>
                <a:gd name="T50" fmla="*/ 5030 w 22185"/>
                <a:gd name="T51" fmla="*/ 12208 h 18201"/>
                <a:gd name="T52" fmla="*/ 4296 w 22185"/>
                <a:gd name="T53" fmla="*/ 13989 h 18201"/>
                <a:gd name="T54" fmla="*/ 1498 w 22185"/>
                <a:gd name="T55" fmla="*/ 11191 h 18201"/>
                <a:gd name="T56" fmla="*/ 0 w 22185"/>
                <a:gd name="T57" fmla="*/ 12688 h 18201"/>
                <a:gd name="T58" fmla="*/ 5539 w 22185"/>
                <a:gd name="T59" fmla="*/ 18200 h 18201"/>
                <a:gd name="T60" fmla="*/ 8507 w 22185"/>
                <a:gd name="T61" fmla="*/ 18200 h 18201"/>
                <a:gd name="T62" fmla="*/ 6500 w 22185"/>
                <a:gd name="T63" fmla="*/ 16222 h 18201"/>
                <a:gd name="T64" fmla="*/ 5964 w 22185"/>
                <a:gd name="T65" fmla="*/ 14074 h 18201"/>
                <a:gd name="T66" fmla="*/ 8026 w 22185"/>
                <a:gd name="T67" fmla="*/ 14893 h 18201"/>
                <a:gd name="T68" fmla="*/ 9976 w 22185"/>
                <a:gd name="T69" fmla="*/ 16871 h 18201"/>
                <a:gd name="T70" fmla="*/ 11473 w 22185"/>
                <a:gd name="T71" fmla="*/ 15373 h 18201"/>
                <a:gd name="T72" fmla="*/ 9609 w 22185"/>
                <a:gd name="T73" fmla="*/ 13509 h 18201"/>
                <a:gd name="T74" fmla="*/ 13989 w 22185"/>
                <a:gd name="T75" fmla="*/ 13141 h 18201"/>
                <a:gd name="T76" fmla="*/ 14017 w 22185"/>
                <a:gd name="T77" fmla="*/ 13113 h 18201"/>
                <a:gd name="T78" fmla="*/ 14017 w 22185"/>
                <a:gd name="T79" fmla="*/ 13113 h 18201"/>
                <a:gd name="T80" fmla="*/ 15175 w 22185"/>
                <a:gd name="T81" fmla="*/ 11530 h 18201"/>
                <a:gd name="T82" fmla="*/ 14045 w 22185"/>
                <a:gd name="T83" fmla="*/ 10768 h 18201"/>
                <a:gd name="T84" fmla="*/ 11247 w 22185"/>
                <a:gd name="T85" fmla="*/ 12067 h 18201"/>
                <a:gd name="T86" fmla="*/ 14073 w 22185"/>
                <a:gd name="T87" fmla="*/ 9214 h 18201"/>
                <a:gd name="T88" fmla="*/ 15854 w 22185"/>
                <a:gd name="T89" fmla="*/ 10993 h 18201"/>
                <a:gd name="T90" fmla="*/ 17408 w 22185"/>
                <a:gd name="T91" fmla="*/ 9440 h 18201"/>
                <a:gd name="T92" fmla="*/ 15203 w 22185"/>
                <a:gd name="T93" fmla="*/ 7207 h 18201"/>
                <a:gd name="T94" fmla="*/ 15203 w 22185"/>
                <a:gd name="T95" fmla="*/ 4833 h 18201"/>
                <a:gd name="T96" fmla="*/ 16080 w 22185"/>
                <a:gd name="T97" fmla="*/ 6048 h 18201"/>
                <a:gd name="T98" fmla="*/ 20998 w 22185"/>
                <a:gd name="T99" fmla="*/ 6161 h 18201"/>
                <a:gd name="T100" fmla="*/ 21026 w 22185"/>
                <a:gd name="T101" fmla="*/ 6133 h 18201"/>
                <a:gd name="T102" fmla="*/ 21026 w 22185"/>
                <a:gd name="T103" fmla="*/ 6133 h 18201"/>
                <a:gd name="T104" fmla="*/ 22184 w 22185"/>
                <a:gd name="T105" fmla="*/ 4522 h 18201"/>
                <a:gd name="T106" fmla="*/ 21054 w 22185"/>
                <a:gd name="T107" fmla="*/ 3758 h 1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85" h="18201">
                  <a:moveTo>
                    <a:pt x="10174" y="10993"/>
                  </a:moveTo>
                  <a:lnTo>
                    <a:pt x="10174" y="10993"/>
                  </a:lnTo>
                  <a:cubicBezTo>
                    <a:pt x="9496" y="10231"/>
                    <a:pt x="9524" y="9807"/>
                    <a:pt x="9948" y="9383"/>
                  </a:cubicBezTo>
                  <a:cubicBezTo>
                    <a:pt x="10456" y="8875"/>
                    <a:pt x="10937" y="9101"/>
                    <a:pt x="11530" y="9637"/>
                  </a:cubicBezTo>
                  <a:lnTo>
                    <a:pt x="10174" y="10993"/>
                  </a:lnTo>
                  <a:close/>
                  <a:moveTo>
                    <a:pt x="16956" y="2374"/>
                  </a:moveTo>
                  <a:lnTo>
                    <a:pt x="16956" y="2374"/>
                  </a:lnTo>
                  <a:cubicBezTo>
                    <a:pt x="17464" y="1894"/>
                    <a:pt x="17945" y="2092"/>
                    <a:pt x="18511" y="2657"/>
                  </a:cubicBezTo>
                  <a:cubicBezTo>
                    <a:pt x="17182" y="3985"/>
                    <a:pt x="17182" y="3985"/>
                    <a:pt x="17182" y="3985"/>
                  </a:cubicBezTo>
                  <a:cubicBezTo>
                    <a:pt x="16504" y="3222"/>
                    <a:pt x="16532" y="2798"/>
                    <a:pt x="16956" y="2374"/>
                  </a:cubicBezTo>
                  <a:close/>
                  <a:moveTo>
                    <a:pt x="21054" y="3758"/>
                  </a:moveTo>
                  <a:lnTo>
                    <a:pt x="21054" y="3758"/>
                  </a:lnTo>
                  <a:cubicBezTo>
                    <a:pt x="20432" y="4692"/>
                    <a:pt x="19358" y="6189"/>
                    <a:pt x="18256" y="5059"/>
                  </a:cubicBezTo>
                  <a:cubicBezTo>
                    <a:pt x="21082" y="2205"/>
                    <a:pt x="21082" y="2205"/>
                    <a:pt x="21082" y="2205"/>
                  </a:cubicBezTo>
                  <a:cubicBezTo>
                    <a:pt x="20828" y="1922"/>
                    <a:pt x="20630" y="1696"/>
                    <a:pt x="20488" y="1554"/>
                  </a:cubicBezTo>
                  <a:cubicBezTo>
                    <a:pt x="18963" y="28"/>
                    <a:pt x="17238" y="0"/>
                    <a:pt x="15882" y="1356"/>
                  </a:cubicBezTo>
                  <a:cubicBezTo>
                    <a:pt x="14977" y="2261"/>
                    <a:pt x="14723" y="3278"/>
                    <a:pt x="15006" y="4268"/>
                  </a:cubicBezTo>
                  <a:cubicBezTo>
                    <a:pt x="14102" y="3250"/>
                    <a:pt x="14102" y="3250"/>
                    <a:pt x="14102" y="3250"/>
                  </a:cubicBezTo>
                  <a:cubicBezTo>
                    <a:pt x="13847" y="3391"/>
                    <a:pt x="12745" y="4353"/>
                    <a:pt x="13565" y="5822"/>
                  </a:cubicBezTo>
                  <a:cubicBezTo>
                    <a:pt x="12547" y="4974"/>
                    <a:pt x="12547" y="4974"/>
                    <a:pt x="12547" y="4974"/>
                  </a:cubicBezTo>
                  <a:cubicBezTo>
                    <a:pt x="11191" y="6303"/>
                    <a:pt x="11191" y="6303"/>
                    <a:pt x="11191" y="6303"/>
                  </a:cubicBezTo>
                  <a:cubicBezTo>
                    <a:pt x="13027" y="8139"/>
                    <a:pt x="13027" y="8139"/>
                    <a:pt x="13027" y="8139"/>
                  </a:cubicBezTo>
                  <a:cubicBezTo>
                    <a:pt x="11615" y="7037"/>
                    <a:pt x="10089" y="7122"/>
                    <a:pt x="8874" y="8365"/>
                  </a:cubicBezTo>
                  <a:cubicBezTo>
                    <a:pt x="7546" y="9666"/>
                    <a:pt x="7659" y="11248"/>
                    <a:pt x="8620" y="12547"/>
                  </a:cubicBezTo>
                  <a:cubicBezTo>
                    <a:pt x="8422" y="12349"/>
                    <a:pt x="8422" y="12349"/>
                    <a:pt x="8422" y="12349"/>
                  </a:cubicBezTo>
                  <a:cubicBezTo>
                    <a:pt x="7150" y="11050"/>
                    <a:pt x="5738" y="11502"/>
                    <a:pt x="5030" y="12208"/>
                  </a:cubicBezTo>
                  <a:cubicBezTo>
                    <a:pt x="4494" y="12745"/>
                    <a:pt x="4183" y="13480"/>
                    <a:pt x="4296" y="13989"/>
                  </a:cubicBezTo>
                  <a:cubicBezTo>
                    <a:pt x="1498" y="11191"/>
                    <a:pt x="1498" y="11191"/>
                    <a:pt x="1498" y="11191"/>
                  </a:cubicBezTo>
                  <a:cubicBezTo>
                    <a:pt x="0" y="12688"/>
                    <a:pt x="0" y="12688"/>
                    <a:pt x="0" y="12688"/>
                  </a:cubicBezTo>
                  <a:cubicBezTo>
                    <a:pt x="5539" y="18200"/>
                    <a:pt x="5539" y="18200"/>
                    <a:pt x="5539" y="18200"/>
                  </a:cubicBezTo>
                  <a:cubicBezTo>
                    <a:pt x="8507" y="18200"/>
                    <a:pt x="8507" y="18200"/>
                    <a:pt x="8507" y="18200"/>
                  </a:cubicBezTo>
                  <a:cubicBezTo>
                    <a:pt x="6500" y="16222"/>
                    <a:pt x="6500" y="16222"/>
                    <a:pt x="6500" y="16222"/>
                  </a:cubicBezTo>
                  <a:cubicBezTo>
                    <a:pt x="5454" y="15147"/>
                    <a:pt x="5454" y="14582"/>
                    <a:pt x="5964" y="14074"/>
                  </a:cubicBezTo>
                  <a:cubicBezTo>
                    <a:pt x="6444" y="13593"/>
                    <a:pt x="7009" y="13904"/>
                    <a:pt x="8026" y="14893"/>
                  </a:cubicBezTo>
                  <a:cubicBezTo>
                    <a:pt x="9976" y="16871"/>
                    <a:pt x="9976" y="16871"/>
                    <a:pt x="9976" y="16871"/>
                  </a:cubicBezTo>
                  <a:cubicBezTo>
                    <a:pt x="11473" y="15373"/>
                    <a:pt x="11473" y="15373"/>
                    <a:pt x="11473" y="15373"/>
                  </a:cubicBezTo>
                  <a:cubicBezTo>
                    <a:pt x="9609" y="13509"/>
                    <a:pt x="9609" y="13509"/>
                    <a:pt x="9609" y="13509"/>
                  </a:cubicBezTo>
                  <a:cubicBezTo>
                    <a:pt x="10937" y="14526"/>
                    <a:pt x="12547" y="14582"/>
                    <a:pt x="13989" y="13141"/>
                  </a:cubicBezTo>
                  <a:cubicBezTo>
                    <a:pt x="14017" y="13141"/>
                    <a:pt x="14017" y="13141"/>
                    <a:pt x="14017" y="13113"/>
                  </a:cubicBezTo>
                  <a:lnTo>
                    <a:pt x="14017" y="13113"/>
                  </a:lnTo>
                  <a:cubicBezTo>
                    <a:pt x="14921" y="12321"/>
                    <a:pt x="15175" y="11530"/>
                    <a:pt x="15175" y="11530"/>
                  </a:cubicBezTo>
                  <a:cubicBezTo>
                    <a:pt x="14045" y="10768"/>
                    <a:pt x="14045" y="10768"/>
                    <a:pt x="14045" y="10768"/>
                  </a:cubicBezTo>
                  <a:cubicBezTo>
                    <a:pt x="13424" y="11700"/>
                    <a:pt x="12349" y="13198"/>
                    <a:pt x="11247" y="12067"/>
                  </a:cubicBezTo>
                  <a:cubicBezTo>
                    <a:pt x="14073" y="9214"/>
                    <a:pt x="14073" y="9214"/>
                    <a:pt x="14073" y="9214"/>
                  </a:cubicBezTo>
                  <a:cubicBezTo>
                    <a:pt x="15854" y="10993"/>
                    <a:pt x="15854" y="10993"/>
                    <a:pt x="15854" y="10993"/>
                  </a:cubicBezTo>
                  <a:cubicBezTo>
                    <a:pt x="17408" y="9440"/>
                    <a:pt x="17408" y="9440"/>
                    <a:pt x="17408" y="9440"/>
                  </a:cubicBezTo>
                  <a:cubicBezTo>
                    <a:pt x="15203" y="7207"/>
                    <a:pt x="15203" y="7207"/>
                    <a:pt x="15203" y="7207"/>
                  </a:cubicBezTo>
                  <a:cubicBezTo>
                    <a:pt x="14158" y="6161"/>
                    <a:pt x="14780" y="5200"/>
                    <a:pt x="15203" y="4833"/>
                  </a:cubicBezTo>
                  <a:cubicBezTo>
                    <a:pt x="15401" y="5257"/>
                    <a:pt x="15712" y="5680"/>
                    <a:pt x="16080" y="6048"/>
                  </a:cubicBezTo>
                  <a:cubicBezTo>
                    <a:pt x="17521" y="7489"/>
                    <a:pt x="19386" y="7772"/>
                    <a:pt x="20998" y="6161"/>
                  </a:cubicBezTo>
                  <a:cubicBezTo>
                    <a:pt x="21026" y="6133"/>
                    <a:pt x="21026" y="6133"/>
                    <a:pt x="21026" y="6133"/>
                  </a:cubicBezTo>
                  <a:lnTo>
                    <a:pt x="21026" y="6133"/>
                  </a:lnTo>
                  <a:cubicBezTo>
                    <a:pt x="21930" y="5313"/>
                    <a:pt x="22184" y="4522"/>
                    <a:pt x="22184" y="4522"/>
                  </a:cubicBezTo>
                  <a:lnTo>
                    <a:pt x="21054" y="3758"/>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grpSp>
    </p:spTree>
    <p:extLst>
      <p:ext uri="{BB962C8B-B14F-4D97-AF65-F5344CB8AC3E}">
        <p14:creationId xmlns:p14="http://schemas.microsoft.com/office/powerpoint/2010/main" val="1975893665"/>
      </p:ext>
    </p:extLst>
  </p:cSld>
  <p:clrMapOvr>
    <a:masterClrMapping/>
  </p:clrMapOvr>
  <p:extLst>
    <p:ext uri="{DCECCB84-F9BA-43D5-87BE-67443E8EF086}">
      <p15:sldGuideLst xmlns:p15="http://schemas.microsoft.com/office/powerpoint/2012/main">
        <p15:guide id="1" pos="45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31B2-35D1-A044-BE69-772606A5720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EC91F9-106F-984B-8DF1-EF12D95B514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4D02DC8-FA0D-D74E-B97B-B9A749AF0533}"/>
              </a:ext>
            </a:extLst>
          </p:cNvPr>
          <p:cNvSpPr>
            <a:spLocks noGrp="1"/>
          </p:cNvSpPr>
          <p:nvPr>
            <p:ph type="dt" sz="half" idx="10"/>
          </p:nvPr>
        </p:nvSpPr>
        <p:spPr/>
        <p:txBody>
          <a:bodyPr/>
          <a:lstStyle/>
          <a:p>
            <a:fld id="{D40668C7-B2E4-2C4F-BC5E-BF2F083EAA96}" type="datetimeFigureOut">
              <a:rPr lang="en-US" smtClean="0"/>
              <a:t>4/24/2020</a:t>
            </a:fld>
            <a:endParaRPr lang="en-US"/>
          </a:p>
        </p:txBody>
      </p:sp>
      <p:sp>
        <p:nvSpPr>
          <p:cNvPr id="5" name="Footer Placeholder 4">
            <a:extLst>
              <a:ext uri="{FF2B5EF4-FFF2-40B4-BE49-F238E27FC236}">
                <a16:creationId xmlns:a16="http://schemas.microsoft.com/office/drawing/2014/main" id="{8B2EDAF5-9852-DD41-B825-74384CFB1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5DE39F-B2DB-9A47-A5DD-0C503CBC8E11}"/>
              </a:ext>
            </a:extLst>
          </p:cNvPr>
          <p:cNvSpPr>
            <a:spLocks noGrp="1"/>
          </p:cNvSpPr>
          <p:nvPr>
            <p:ph type="sldNum" sz="quarter" idx="12"/>
          </p:nvPr>
        </p:nvSpPr>
        <p:spPr/>
        <p:txBody>
          <a:bodyPr/>
          <a:lstStyle/>
          <a:p>
            <a:fld id="{01C79109-D56E-6F4E-A005-D88B5DA5B167}" type="slidenum">
              <a:rPr lang="en-US" smtClean="0"/>
              <a:t>‹#›</a:t>
            </a:fld>
            <a:endParaRPr lang="en-US"/>
          </a:p>
        </p:txBody>
      </p:sp>
    </p:spTree>
    <p:extLst>
      <p:ext uri="{BB962C8B-B14F-4D97-AF65-F5344CB8AC3E}">
        <p14:creationId xmlns:p14="http://schemas.microsoft.com/office/powerpoint/2010/main" val="3999237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D40668C7-B2E4-2C4F-BC5E-BF2F083EAA96}" type="datetimeFigureOut">
              <a:rPr lang="en-US" smtClean="0"/>
              <a:t>4/24/2020</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01C79109-D56E-6F4E-A005-D88B5DA5B167}" type="slidenum">
              <a:rPr lang="en-US" smtClean="0"/>
              <a:t>‹#›</a:t>
            </a:fld>
            <a:endParaRPr lang="en-US"/>
          </a:p>
        </p:txBody>
      </p:sp>
    </p:spTree>
    <p:extLst>
      <p:ext uri="{BB962C8B-B14F-4D97-AF65-F5344CB8AC3E}">
        <p14:creationId xmlns:p14="http://schemas.microsoft.com/office/powerpoint/2010/main" val="34022051"/>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40668C7-B2E4-2C4F-BC5E-BF2F083EAA96}" type="datetimeFigureOut">
              <a:rPr lang="en-US" smtClean="0"/>
              <a:t>4/24/2020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C79109-D56E-6F4E-A005-D88B5DA5B167}" type="slidenum">
              <a:rPr lang="en-US" smtClean="0"/>
              <a:t>‹#›</a:t>
            </a:fld>
            <a:endParaRPr lang="en-US"/>
          </a:p>
        </p:txBody>
      </p:sp>
    </p:spTree>
    <p:extLst>
      <p:ext uri="{BB962C8B-B14F-4D97-AF65-F5344CB8AC3E}">
        <p14:creationId xmlns:p14="http://schemas.microsoft.com/office/powerpoint/2010/main" val="11525525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4823129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832114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431358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008021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D40668C7-B2E4-2C4F-BC5E-BF2F083EAA96}" type="datetimeFigureOut">
              <a:rPr lang="en-US" smtClean="0"/>
              <a:t>4/24/2020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C79109-D56E-6F4E-A005-D88B5DA5B167}" type="slidenum">
              <a:rPr lang="en-US" smtClean="0"/>
              <a:t>‹#›</a:t>
            </a:fld>
            <a:endParaRPr lang="en-US"/>
          </a:p>
        </p:txBody>
      </p:sp>
    </p:spTree>
    <p:extLst>
      <p:ext uri="{BB962C8B-B14F-4D97-AF65-F5344CB8AC3E}">
        <p14:creationId xmlns:p14="http://schemas.microsoft.com/office/powerpoint/2010/main" val="1625240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4491009"/>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9797055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Image (Blue)">
    <p:spTree>
      <p:nvGrpSpPr>
        <p:cNvPr id="1" name=""/>
        <p:cNvGrpSpPr/>
        <p:nvPr/>
      </p:nvGrpSpPr>
      <p:grpSpPr>
        <a:xfrm>
          <a:off x="0" y="0"/>
          <a:ext cx="0" cy="0"/>
          <a:chOff x="0" y="0"/>
          <a:chExt cx="0" cy="0"/>
        </a:xfrm>
      </p:grpSpPr>
      <p:pic>
        <p:nvPicPr>
          <p:cNvPr id="21"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3321051"/>
            <a:ext cx="11277600" cy="3649783"/>
          </a:xfrm>
          <a:prstGeom prst="rect">
            <a:avLst/>
          </a:prstGeom>
        </p:spPr>
      </p:pic>
      <p:pic>
        <p:nvPicPr>
          <p:cNvPr id="20" name="Bild 19" descr="liBl.png"/>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6255937" y="-27383"/>
            <a:ext cx="5984748" cy="4260427"/>
          </a:xfrm>
          <a:prstGeom prst="rect">
            <a:avLst/>
          </a:prstGeom>
        </p:spPr>
      </p:pic>
      <p:sp>
        <p:nvSpPr>
          <p:cNvPr id="14" name="Textplatzhalter 11"/>
          <p:cNvSpPr>
            <a:spLocks noGrp="1"/>
          </p:cNvSpPr>
          <p:nvPr>
            <p:ph type="body" sz="quarter" idx="10" hasCustomPrompt="1"/>
          </p:nvPr>
        </p:nvSpPr>
        <p:spPr bwMode="gray">
          <a:xfrm>
            <a:off x="554567" y="5938233"/>
            <a:ext cx="6850956" cy="288578"/>
          </a:xfrm>
          <a:prstGeom prst="rect">
            <a:avLst/>
          </a:prstGeom>
        </p:spPr>
        <p:txBody>
          <a:bodyPr lIns="0" tIns="0" rIns="91445" bIns="45722"/>
          <a:lstStyle>
            <a:lvl1pPr marL="0" indent="0">
              <a:lnSpc>
                <a:spcPct val="95000"/>
              </a:lnSpc>
              <a:spcAft>
                <a:spcPts val="0"/>
              </a:spcAft>
              <a:buNone/>
              <a:defRPr sz="1865" b="0">
                <a:solidFill>
                  <a:srgbClr val="FFFFFF"/>
                </a:solidFill>
                <a:latin typeface="+mj-lt"/>
              </a:defRPr>
            </a:lvl1pPr>
          </a:lstStyle>
          <a:p>
            <a:pPr lvl="0"/>
            <a:r>
              <a:rPr lang="en-US" noProof="0" dirty="0"/>
              <a:t>Add name and surname</a:t>
            </a:r>
          </a:p>
        </p:txBody>
      </p:sp>
      <p:sp>
        <p:nvSpPr>
          <p:cNvPr id="15" name="Textplatzhalter 11"/>
          <p:cNvSpPr>
            <a:spLocks noGrp="1"/>
          </p:cNvSpPr>
          <p:nvPr>
            <p:ph type="body" sz="quarter" idx="11" hasCustomPrompt="1"/>
          </p:nvPr>
        </p:nvSpPr>
        <p:spPr bwMode="gray">
          <a:xfrm>
            <a:off x="554567" y="6245910"/>
            <a:ext cx="6850956" cy="288578"/>
          </a:xfrm>
          <a:prstGeom prst="rect">
            <a:avLst/>
          </a:prstGeom>
        </p:spPr>
        <p:txBody>
          <a:bodyPr lIns="0" tIns="0" rIns="91445" bIns="45722"/>
          <a:lstStyle>
            <a:lvl1pPr marL="0" indent="0">
              <a:lnSpc>
                <a:spcPct val="95000"/>
              </a:lnSpc>
              <a:spcAft>
                <a:spcPts val="0"/>
              </a:spcAft>
              <a:buNone/>
              <a:defRPr sz="1865" b="0" baseline="0">
                <a:solidFill>
                  <a:srgbClr val="FFFFFF"/>
                </a:solidFill>
                <a:latin typeface="+mn-lt"/>
              </a:defRPr>
            </a:lvl1pPr>
          </a:lstStyle>
          <a:p>
            <a:pPr lvl="0"/>
            <a:r>
              <a:rPr lang="en-US" noProof="0"/>
              <a:t>Add event name and date</a:t>
            </a:r>
          </a:p>
        </p:txBody>
      </p:sp>
      <p:sp>
        <p:nvSpPr>
          <p:cNvPr id="9" name="Untertitel 2"/>
          <p:cNvSpPr>
            <a:spLocks noGrp="1"/>
          </p:cNvSpPr>
          <p:nvPr>
            <p:ph type="subTitle" idx="1" hasCustomPrompt="1"/>
          </p:nvPr>
        </p:nvSpPr>
        <p:spPr bwMode="gray">
          <a:xfrm>
            <a:off x="554567" y="4485118"/>
            <a:ext cx="4896544" cy="1189974"/>
          </a:xfrm>
          <a:prstGeom prst="rect">
            <a:avLst/>
          </a:prstGeom>
        </p:spPr>
        <p:txBody>
          <a:bodyPr lIns="0" tIns="45722" rIns="91445" bIns="45722" anchor="t" anchorCtr="0"/>
          <a:lstStyle>
            <a:lvl1pPr marL="0" indent="0" algn="l">
              <a:lnSpc>
                <a:spcPct val="100000"/>
              </a:lnSpc>
              <a:spcAft>
                <a:spcPts val="0"/>
              </a:spcAft>
              <a:buNone/>
              <a:defRPr sz="3730" spc="-27" baseline="0">
                <a:solidFill>
                  <a:schemeClr val="bg1"/>
                </a:solidFill>
                <a:latin typeface="+mn-lt"/>
              </a:defRPr>
            </a:lvl1pPr>
            <a:lvl2pPr marL="0" indent="0" algn="l">
              <a:lnSpc>
                <a:spcPct val="100000"/>
              </a:lnSpc>
              <a:spcAft>
                <a:spcPts val="0"/>
              </a:spcAft>
              <a:buNone/>
              <a:tabLst/>
              <a:defRPr sz="2931">
                <a:solidFill>
                  <a:schemeClr val="tx1"/>
                </a:solidFill>
              </a:defRPr>
            </a:lvl2pPr>
            <a:lvl3pPr marL="0" indent="0" algn="l">
              <a:lnSpc>
                <a:spcPct val="100000"/>
              </a:lnSpc>
              <a:spcAft>
                <a:spcPts val="0"/>
              </a:spcAft>
              <a:buNone/>
              <a:tabLst/>
              <a:defRPr sz="2931">
                <a:solidFill>
                  <a:schemeClr val="tx1"/>
                </a:solidFill>
              </a:defRPr>
            </a:lvl3pPr>
            <a:lvl4pPr marL="0" indent="0" algn="l">
              <a:lnSpc>
                <a:spcPct val="100000"/>
              </a:lnSpc>
              <a:spcAft>
                <a:spcPts val="0"/>
              </a:spcAft>
              <a:buNone/>
              <a:defRPr sz="2931">
                <a:solidFill>
                  <a:schemeClr val="tx1"/>
                </a:solidFill>
              </a:defRPr>
            </a:lvl4pPr>
            <a:lvl5pPr marL="0" indent="0" algn="l">
              <a:lnSpc>
                <a:spcPct val="100000"/>
              </a:lnSpc>
              <a:spcAft>
                <a:spcPts val="0"/>
              </a:spcAft>
              <a:buNone/>
              <a:defRPr sz="2931">
                <a:solidFill>
                  <a:schemeClr val="tx1"/>
                </a:solidFill>
              </a:defRPr>
            </a:lvl5pPr>
            <a:lvl6pPr marL="0" indent="0" algn="l">
              <a:spcBef>
                <a:spcPts val="0"/>
              </a:spcBef>
              <a:buNone/>
              <a:defRPr sz="2931">
                <a:solidFill>
                  <a:schemeClr val="tx1"/>
                </a:solidFill>
              </a:defRPr>
            </a:lvl6pPr>
            <a:lvl7pPr marL="0" indent="0" algn="l">
              <a:spcBef>
                <a:spcPts val="0"/>
              </a:spcBef>
              <a:buNone/>
              <a:defRPr sz="2931">
                <a:solidFill>
                  <a:schemeClr val="tx1"/>
                </a:solidFill>
              </a:defRPr>
            </a:lvl7pPr>
            <a:lvl8pPr marL="0" indent="0" algn="l">
              <a:spcBef>
                <a:spcPts val="0"/>
              </a:spcBef>
              <a:buNone/>
              <a:defRPr sz="2931">
                <a:solidFill>
                  <a:schemeClr val="tx1"/>
                </a:solidFill>
              </a:defRPr>
            </a:lvl8pPr>
            <a:lvl9pPr marL="0" indent="0" algn="l">
              <a:spcBef>
                <a:spcPts val="0"/>
              </a:spcBef>
              <a:buNone/>
              <a:defRPr sz="2931">
                <a:solidFill>
                  <a:schemeClr val="tx1"/>
                </a:solidFill>
              </a:defRPr>
            </a:lvl9pPr>
          </a:lstStyle>
          <a:p>
            <a:pPr lvl="0"/>
            <a:r>
              <a:rPr lang="en-US" noProof="0" dirty="0"/>
              <a:t>Add title</a:t>
            </a:r>
            <a:br>
              <a:rPr lang="en-US" noProof="0" dirty="0"/>
            </a:br>
            <a:r>
              <a:rPr lang="en-US" noProof="0" dirty="0"/>
              <a:t>(2 lines maximum)</a:t>
            </a:r>
          </a:p>
        </p:txBody>
      </p:sp>
      <p:grpSp>
        <p:nvGrpSpPr>
          <p:cNvPr id="13" name="Group 12"/>
          <p:cNvGrpSpPr/>
          <p:nvPr userDrawn="1"/>
        </p:nvGrpSpPr>
        <p:grpSpPr>
          <a:xfrm>
            <a:off x="10328819" y="397935"/>
            <a:ext cx="1341276" cy="1245635"/>
            <a:chOff x="1012825" y="-171450"/>
            <a:chExt cx="8281988" cy="7691438"/>
          </a:xfrm>
          <a:solidFill>
            <a:srgbClr val="FFFFFF"/>
          </a:solidFill>
        </p:grpSpPr>
        <p:sp>
          <p:nvSpPr>
            <p:cNvPr id="16" name="Freeform 1"/>
            <p:cNvSpPr>
              <a:spLocks noChangeArrowheads="1"/>
            </p:cNvSpPr>
            <p:nvPr/>
          </p:nvSpPr>
          <p:spPr bwMode="auto">
            <a:xfrm>
              <a:off x="1012825" y="6380163"/>
              <a:ext cx="2289175" cy="1139825"/>
            </a:xfrm>
            <a:custGeom>
              <a:avLst/>
              <a:gdLst>
                <a:gd name="T0" fmla="*/ 6358 w 6359"/>
                <a:gd name="T1" fmla="*/ 0 h 3166"/>
                <a:gd name="T2" fmla="*/ 3193 w 6359"/>
                <a:gd name="T3" fmla="*/ 3165 h 3166"/>
                <a:gd name="T4" fmla="*/ 0 w 6359"/>
                <a:gd name="T5" fmla="*/ 0 h 3166"/>
                <a:gd name="T6" fmla="*/ 6358 w 6359"/>
                <a:gd name="T7" fmla="*/ 0 h 3166"/>
              </a:gdLst>
              <a:ahLst/>
              <a:cxnLst>
                <a:cxn ang="0">
                  <a:pos x="T0" y="T1"/>
                </a:cxn>
                <a:cxn ang="0">
                  <a:pos x="T2" y="T3"/>
                </a:cxn>
                <a:cxn ang="0">
                  <a:pos x="T4" y="T5"/>
                </a:cxn>
                <a:cxn ang="0">
                  <a:pos x="T6" y="T7"/>
                </a:cxn>
              </a:cxnLst>
              <a:rect l="0" t="0" r="r" b="b"/>
              <a:pathLst>
                <a:path w="6359" h="3166">
                  <a:moveTo>
                    <a:pt x="6358" y="0"/>
                  </a:moveTo>
                  <a:lnTo>
                    <a:pt x="3193" y="3165"/>
                  </a:lnTo>
                  <a:lnTo>
                    <a:pt x="0" y="0"/>
                  </a:lnTo>
                  <a:lnTo>
                    <a:pt x="6358"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sp>
          <p:nvSpPr>
            <p:cNvPr id="17" name="Freeform 2"/>
            <p:cNvSpPr>
              <a:spLocks noChangeArrowheads="1"/>
            </p:cNvSpPr>
            <p:nvPr/>
          </p:nvSpPr>
          <p:spPr bwMode="auto">
            <a:xfrm>
              <a:off x="1308100" y="-171450"/>
              <a:ext cx="7986713" cy="6551613"/>
            </a:xfrm>
            <a:custGeom>
              <a:avLst/>
              <a:gdLst>
                <a:gd name="T0" fmla="*/ 10174 w 22185"/>
                <a:gd name="T1" fmla="*/ 10993 h 18201"/>
                <a:gd name="T2" fmla="*/ 10174 w 22185"/>
                <a:gd name="T3" fmla="*/ 10993 h 18201"/>
                <a:gd name="T4" fmla="*/ 9948 w 22185"/>
                <a:gd name="T5" fmla="*/ 9383 h 18201"/>
                <a:gd name="T6" fmla="*/ 11530 w 22185"/>
                <a:gd name="T7" fmla="*/ 9637 h 18201"/>
                <a:gd name="T8" fmla="*/ 10174 w 22185"/>
                <a:gd name="T9" fmla="*/ 10993 h 18201"/>
                <a:gd name="T10" fmla="*/ 16956 w 22185"/>
                <a:gd name="T11" fmla="*/ 2374 h 18201"/>
                <a:gd name="T12" fmla="*/ 16956 w 22185"/>
                <a:gd name="T13" fmla="*/ 2374 h 18201"/>
                <a:gd name="T14" fmla="*/ 18511 w 22185"/>
                <a:gd name="T15" fmla="*/ 2657 h 18201"/>
                <a:gd name="T16" fmla="*/ 17182 w 22185"/>
                <a:gd name="T17" fmla="*/ 3985 h 18201"/>
                <a:gd name="T18" fmla="*/ 16956 w 22185"/>
                <a:gd name="T19" fmla="*/ 2374 h 18201"/>
                <a:gd name="T20" fmla="*/ 21054 w 22185"/>
                <a:gd name="T21" fmla="*/ 3758 h 18201"/>
                <a:gd name="T22" fmla="*/ 21054 w 22185"/>
                <a:gd name="T23" fmla="*/ 3758 h 18201"/>
                <a:gd name="T24" fmla="*/ 18256 w 22185"/>
                <a:gd name="T25" fmla="*/ 5059 h 18201"/>
                <a:gd name="T26" fmla="*/ 21082 w 22185"/>
                <a:gd name="T27" fmla="*/ 2205 h 18201"/>
                <a:gd name="T28" fmla="*/ 20488 w 22185"/>
                <a:gd name="T29" fmla="*/ 1554 h 18201"/>
                <a:gd name="T30" fmla="*/ 15882 w 22185"/>
                <a:gd name="T31" fmla="*/ 1356 h 18201"/>
                <a:gd name="T32" fmla="*/ 15006 w 22185"/>
                <a:gd name="T33" fmla="*/ 4268 h 18201"/>
                <a:gd name="T34" fmla="*/ 14102 w 22185"/>
                <a:gd name="T35" fmla="*/ 3250 h 18201"/>
                <a:gd name="T36" fmla="*/ 13565 w 22185"/>
                <a:gd name="T37" fmla="*/ 5822 h 18201"/>
                <a:gd name="T38" fmla="*/ 12547 w 22185"/>
                <a:gd name="T39" fmla="*/ 4974 h 18201"/>
                <a:gd name="T40" fmla="*/ 11191 w 22185"/>
                <a:gd name="T41" fmla="*/ 6303 h 18201"/>
                <a:gd name="T42" fmla="*/ 13027 w 22185"/>
                <a:gd name="T43" fmla="*/ 8139 h 18201"/>
                <a:gd name="T44" fmla="*/ 8874 w 22185"/>
                <a:gd name="T45" fmla="*/ 8365 h 18201"/>
                <a:gd name="T46" fmla="*/ 8620 w 22185"/>
                <a:gd name="T47" fmla="*/ 12547 h 18201"/>
                <a:gd name="T48" fmla="*/ 8422 w 22185"/>
                <a:gd name="T49" fmla="*/ 12349 h 18201"/>
                <a:gd name="T50" fmla="*/ 5030 w 22185"/>
                <a:gd name="T51" fmla="*/ 12208 h 18201"/>
                <a:gd name="T52" fmla="*/ 4296 w 22185"/>
                <a:gd name="T53" fmla="*/ 13989 h 18201"/>
                <a:gd name="T54" fmla="*/ 1498 w 22185"/>
                <a:gd name="T55" fmla="*/ 11191 h 18201"/>
                <a:gd name="T56" fmla="*/ 0 w 22185"/>
                <a:gd name="T57" fmla="*/ 12688 h 18201"/>
                <a:gd name="T58" fmla="*/ 5539 w 22185"/>
                <a:gd name="T59" fmla="*/ 18200 h 18201"/>
                <a:gd name="T60" fmla="*/ 8507 w 22185"/>
                <a:gd name="T61" fmla="*/ 18200 h 18201"/>
                <a:gd name="T62" fmla="*/ 6500 w 22185"/>
                <a:gd name="T63" fmla="*/ 16222 h 18201"/>
                <a:gd name="T64" fmla="*/ 5964 w 22185"/>
                <a:gd name="T65" fmla="*/ 14074 h 18201"/>
                <a:gd name="T66" fmla="*/ 8026 w 22185"/>
                <a:gd name="T67" fmla="*/ 14893 h 18201"/>
                <a:gd name="T68" fmla="*/ 9976 w 22185"/>
                <a:gd name="T69" fmla="*/ 16871 h 18201"/>
                <a:gd name="T70" fmla="*/ 11473 w 22185"/>
                <a:gd name="T71" fmla="*/ 15373 h 18201"/>
                <a:gd name="T72" fmla="*/ 9609 w 22185"/>
                <a:gd name="T73" fmla="*/ 13509 h 18201"/>
                <a:gd name="T74" fmla="*/ 13989 w 22185"/>
                <a:gd name="T75" fmla="*/ 13141 h 18201"/>
                <a:gd name="T76" fmla="*/ 14017 w 22185"/>
                <a:gd name="T77" fmla="*/ 13113 h 18201"/>
                <a:gd name="T78" fmla="*/ 14017 w 22185"/>
                <a:gd name="T79" fmla="*/ 13113 h 18201"/>
                <a:gd name="T80" fmla="*/ 15175 w 22185"/>
                <a:gd name="T81" fmla="*/ 11530 h 18201"/>
                <a:gd name="T82" fmla="*/ 14045 w 22185"/>
                <a:gd name="T83" fmla="*/ 10768 h 18201"/>
                <a:gd name="T84" fmla="*/ 11247 w 22185"/>
                <a:gd name="T85" fmla="*/ 12067 h 18201"/>
                <a:gd name="T86" fmla="*/ 14073 w 22185"/>
                <a:gd name="T87" fmla="*/ 9214 h 18201"/>
                <a:gd name="T88" fmla="*/ 15854 w 22185"/>
                <a:gd name="T89" fmla="*/ 10993 h 18201"/>
                <a:gd name="T90" fmla="*/ 17408 w 22185"/>
                <a:gd name="T91" fmla="*/ 9440 h 18201"/>
                <a:gd name="T92" fmla="*/ 15203 w 22185"/>
                <a:gd name="T93" fmla="*/ 7207 h 18201"/>
                <a:gd name="T94" fmla="*/ 15203 w 22185"/>
                <a:gd name="T95" fmla="*/ 4833 h 18201"/>
                <a:gd name="T96" fmla="*/ 16080 w 22185"/>
                <a:gd name="T97" fmla="*/ 6048 h 18201"/>
                <a:gd name="T98" fmla="*/ 20998 w 22185"/>
                <a:gd name="T99" fmla="*/ 6161 h 18201"/>
                <a:gd name="T100" fmla="*/ 21026 w 22185"/>
                <a:gd name="T101" fmla="*/ 6133 h 18201"/>
                <a:gd name="T102" fmla="*/ 21026 w 22185"/>
                <a:gd name="T103" fmla="*/ 6133 h 18201"/>
                <a:gd name="T104" fmla="*/ 22184 w 22185"/>
                <a:gd name="T105" fmla="*/ 4522 h 18201"/>
                <a:gd name="T106" fmla="*/ 21054 w 22185"/>
                <a:gd name="T107" fmla="*/ 3758 h 1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85" h="18201">
                  <a:moveTo>
                    <a:pt x="10174" y="10993"/>
                  </a:moveTo>
                  <a:lnTo>
                    <a:pt x="10174" y="10993"/>
                  </a:lnTo>
                  <a:cubicBezTo>
                    <a:pt x="9496" y="10231"/>
                    <a:pt x="9524" y="9807"/>
                    <a:pt x="9948" y="9383"/>
                  </a:cubicBezTo>
                  <a:cubicBezTo>
                    <a:pt x="10456" y="8875"/>
                    <a:pt x="10937" y="9101"/>
                    <a:pt x="11530" y="9637"/>
                  </a:cubicBezTo>
                  <a:lnTo>
                    <a:pt x="10174" y="10993"/>
                  </a:lnTo>
                  <a:close/>
                  <a:moveTo>
                    <a:pt x="16956" y="2374"/>
                  </a:moveTo>
                  <a:lnTo>
                    <a:pt x="16956" y="2374"/>
                  </a:lnTo>
                  <a:cubicBezTo>
                    <a:pt x="17464" y="1894"/>
                    <a:pt x="17945" y="2092"/>
                    <a:pt x="18511" y="2657"/>
                  </a:cubicBezTo>
                  <a:cubicBezTo>
                    <a:pt x="17182" y="3985"/>
                    <a:pt x="17182" y="3985"/>
                    <a:pt x="17182" y="3985"/>
                  </a:cubicBezTo>
                  <a:cubicBezTo>
                    <a:pt x="16504" y="3222"/>
                    <a:pt x="16532" y="2798"/>
                    <a:pt x="16956" y="2374"/>
                  </a:cubicBezTo>
                  <a:close/>
                  <a:moveTo>
                    <a:pt x="21054" y="3758"/>
                  </a:moveTo>
                  <a:lnTo>
                    <a:pt x="21054" y="3758"/>
                  </a:lnTo>
                  <a:cubicBezTo>
                    <a:pt x="20432" y="4692"/>
                    <a:pt x="19358" y="6189"/>
                    <a:pt x="18256" y="5059"/>
                  </a:cubicBezTo>
                  <a:cubicBezTo>
                    <a:pt x="21082" y="2205"/>
                    <a:pt x="21082" y="2205"/>
                    <a:pt x="21082" y="2205"/>
                  </a:cubicBezTo>
                  <a:cubicBezTo>
                    <a:pt x="20828" y="1922"/>
                    <a:pt x="20630" y="1696"/>
                    <a:pt x="20488" y="1554"/>
                  </a:cubicBezTo>
                  <a:cubicBezTo>
                    <a:pt x="18963" y="28"/>
                    <a:pt x="17238" y="0"/>
                    <a:pt x="15882" y="1356"/>
                  </a:cubicBezTo>
                  <a:cubicBezTo>
                    <a:pt x="14977" y="2261"/>
                    <a:pt x="14723" y="3278"/>
                    <a:pt x="15006" y="4268"/>
                  </a:cubicBezTo>
                  <a:cubicBezTo>
                    <a:pt x="14102" y="3250"/>
                    <a:pt x="14102" y="3250"/>
                    <a:pt x="14102" y="3250"/>
                  </a:cubicBezTo>
                  <a:cubicBezTo>
                    <a:pt x="13847" y="3391"/>
                    <a:pt x="12745" y="4353"/>
                    <a:pt x="13565" y="5822"/>
                  </a:cubicBezTo>
                  <a:cubicBezTo>
                    <a:pt x="12547" y="4974"/>
                    <a:pt x="12547" y="4974"/>
                    <a:pt x="12547" y="4974"/>
                  </a:cubicBezTo>
                  <a:cubicBezTo>
                    <a:pt x="11191" y="6303"/>
                    <a:pt x="11191" y="6303"/>
                    <a:pt x="11191" y="6303"/>
                  </a:cubicBezTo>
                  <a:cubicBezTo>
                    <a:pt x="13027" y="8139"/>
                    <a:pt x="13027" y="8139"/>
                    <a:pt x="13027" y="8139"/>
                  </a:cubicBezTo>
                  <a:cubicBezTo>
                    <a:pt x="11615" y="7037"/>
                    <a:pt x="10089" y="7122"/>
                    <a:pt x="8874" y="8365"/>
                  </a:cubicBezTo>
                  <a:cubicBezTo>
                    <a:pt x="7546" y="9666"/>
                    <a:pt x="7659" y="11248"/>
                    <a:pt x="8620" y="12547"/>
                  </a:cubicBezTo>
                  <a:cubicBezTo>
                    <a:pt x="8422" y="12349"/>
                    <a:pt x="8422" y="12349"/>
                    <a:pt x="8422" y="12349"/>
                  </a:cubicBezTo>
                  <a:cubicBezTo>
                    <a:pt x="7150" y="11050"/>
                    <a:pt x="5738" y="11502"/>
                    <a:pt x="5030" y="12208"/>
                  </a:cubicBezTo>
                  <a:cubicBezTo>
                    <a:pt x="4494" y="12745"/>
                    <a:pt x="4183" y="13480"/>
                    <a:pt x="4296" y="13989"/>
                  </a:cubicBezTo>
                  <a:cubicBezTo>
                    <a:pt x="1498" y="11191"/>
                    <a:pt x="1498" y="11191"/>
                    <a:pt x="1498" y="11191"/>
                  </a:cubicBezTo>
                  <a:cubicBezTo>
                    <a:pt x="0" y="12688"/>
                    <a:pt x="0" y="12688"/>
                    <a:pt x="0" y="12688"/>
                  </a:cubicBezTo>
                  <a:cubicBezTo>
                    <a:pt x="5539" y="18200"/>
                    <a:pt x="5539" y="18200"/>
                    <a:pt x="5539" y="18200"/>
                  </a:cubicBezTo>
                  <a:cubicBezTo>
                    <a:pt x="8507" y="18200"/>
                    <a:pt x="8507" y="18200"/>
                    <a:pt x="8507" y="18200"/>
                  </a:cubicBezTo>
                  <a:cubicBezTo>
                    <a:pt x="6500" y="16222"/>
                    <a:pt x="6500" y="16222"/>
                    <a:pt x="6500" y="16222"/>
                  </a:cubicBezTo>
                  <a:cubicBezTo>
                    <a:pt x="5454" y="15147"/>
                    <a:pt x="5454" y="14582"/>
                    <a:pt x="5964" y="14074"/>
                  </a:cubicBezTo>
                  <a:cubicBezTo>
                    <a:pt x="6444" y="13593"/>
                    <a:pt x="7009" y="13904"/>
                    <a:pt x="8026" y="14893"/>
                  </a:cubicBezTo>
                  <a:cubicBezTo>
                    <a:pt x="9976" y="16871"/>
                    <a:pt x="9976" y="16871"/>
                    <a:pt x="9976" y="16871"/>
                  </a:cubicBezTo>
                  <a:cubicBezTo>
                    <a:pt x="11473" y="15373"/>
                    <a:pt x="11473" y="15373"/>
                    <a:pt x="11473" y="15373"/>
                  </a:cubicBezTo>
                  <a:cubicBezTo>
                    <a:pt x="9609" y="13509"/>
                    <a:pt x="9609" y="13509"/>
                    <a:pt x="9609" y="13509"/>
                  </a:cubicBezTo>
                  <a:cubicBezTo>
                    <a:pt x="10937" y="14526"/>
                    <a:pt x="12547" y="14582"/>
                    <a:pt x="13989" y="13141"/>
                  </a:cubicBezTo>
                  <a:cubicBezTo>
                    <a:pt x="14017" y="13141"/>
                    <a:pt x="14017" y="13141"/>
                    <a:pt x="14017" y="13113"/>
                  </a:cubicBezTo>
                  <a:lnTo>
                    <a:pt x="14017" y="13113"/>
                  </a:lnTo>
                  <a:cubicBezTo>
                    <a:pt x="14921" y="12321"/>
                    <a:pt x="15175" y="11530"/>
                    <a:pt x="15175" y="11530"/>
                  </a:cubicBezTo>
                  <a:cubicBezTo>
                    <a:pt x="14045" y="10768"/>
                    <a:pt x="14045" y="10768"/>
                    <a:pt x="14045" y="10768"/>
                  </a:cubicBezTo>
                  <a:cubicBezTo>
                    <a:pt x="13424" y="11700"/>
                    <a:pt x="12349" y="13198"/>
                    <a:pt x="11247" y="12067"/>
                  </a:cubicBezTo>
                  <a:cubicBezTo>
                    <a:pt x="14073" y="9214"/>
                    <a:pt x="14073" y="9214"/>
                    <a:pt x="14073" y="9214"/>
                  </a:cubicBezTo>
                  <a:cubicBezTo>
                    <a:pt x="15854" y="10993"/>
                    <a:pt x="15854" y="10993"/>
                    <a:pt x="15854" y="10993"/>
                  </a:cubicBezTo>
                  <a:cubicBezTo>
                    <a:pt x="17408" y="9440"/>
                    <a:pt x="17408" y="9440"/>
                    <a:pt x="17408" y="9440"/>
                  </a:cubicBezTo>
                  <a:cubicBezTo>
                    <a:pt x="15203" y="7207"/>
                    <a:pt x="15203" y="7207"/>
                    <a:pt x="15203" y="7207"/>
                  </a:cubicBezTo>
                  <a:cubicBezTo>
                    <a:pt x="14158" y="6161"/>
                    <a:pt x="14780" y="5200"/>
                    <a:pt x="15203" y="4833"/>
                  </a:cubicBezTo>
                  <a:cubicBezTo>
                    <a:pt x="15401" y="5257"/>
                    <a:pt x="15712" y="5680"/>
                    <a:pt x="16080" y="6048"/>
                  </a:cubicBezTo>
                  <a:cubicBezTo>
                    <a:pt x="17521" y="7489"/>
                    <a:pt x="19386" y="7772"/>
                    <a:pt x="20998" y="6161"/>
                  </a:cubicBezTo>
                  <a:cubicBezTo>
                    <a:pt x="21026" y="6133"/>
                    <a:pt x="21026" y="6133"/>
                    <a:pt x="21026" y="6133"/>
                  </a:cubicBezTo>
                  <a:lnTo>
                    <a:pt x="21026" y="6133"/>
                  </a:lnTo>
                  <a:cubicBezTo>
                    <a:pt x="21930" y="5313"/>
                    <a:pt x="22184" y="4522"/>
                    <a:pt x="22184" y="4522"/>
                  </a:cubicBezTo>
                  <a:lnTo>
                    <a:pt x="21054" y="3758"/>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grpSp>
    </p:spTree>
    <p:extLst>
      <p:ext uri="{BB962C8B-B14F-4D97-AF65-F5344CB8AC3E}">
        <p14:creationId xmlns:p14="http://schemas.microsoft.com/office/powerpoint/2010/main" val="31595767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0579866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1899507"/>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069040"/>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57836424"/>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9594626"/>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0879259"/>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Tree>
    <p:extLst>
      <p:ext uri="{BB962C8B-B14F-4D97-AF65-F5344CB8AC3E}">
        <p14:creationId xmlns:p14="http://schemas.microsoft.com/office/powerpoint/2010/main" val="1791933110"/>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25196485"/>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ivider (Grey)">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extplatzhalter 7"/>
          <p:cNvSpPr>
            <a:spLocks noGrp="1"/>
          </p:cNvSpPr>
          <p:nvPr>
            <p:ph type="body" sz="quarter" idx="13" hasCustomPrompt="1"/>
          </p:nvPr>
        </p:nvSpPr>
        <p:spPr bwMode="gray">
          <a:xfrm>
            <a:off x="554569" y="1652803"/>
            <a:ext cx="5075071" cy="870263"/>
          </a:xfrm>
          <a:prstGeom prst="rect">
            <a:avLst/>
          </a:prstGeom>
        </p:spPr>
        <p:txBody>
          <a:bodyPr lIns="34290" tIns="18001" rIns="34290" bIns="17145"/>
          <a:lstStyle>
            <a:lvl1pPr marL="0" indent="0">
              <a:buNone/>
              <a:defRPr sz="6394" b="0" i="0" baseline="0">
                <a:solidFill>
                  <a:srgbClr val="48DAD0"/>
                </a:solidFill>
                <a:latin typeface="Fira Sans Medium"/>
                <a:ea typeface="Fira Sans Book" panose="020B0503050000020004" pitchFamily="34" charset="0"/>
                <a:cs typeface="Fira Sans Medium"/>
              </a:defRPr>
            </a:lvl1pPr>
          </a:lstStyle>
          <a:p>
            <a:pPr lvl="0"/>
            <a:r>
              <a:rPr lang="en-US" noProof="0" dirty="0"/>
              <a:t>Add number</a:t>
            </a:r>
          </a:p>
        </p:txBody>
      </p:sp>
      <p:sp>
        <p:nvSpPr>
          <p:cNvPr id="7" name="Title 3"/>
          <p:cNvSpPr>
            <a:spLocks noGrp="1"/>
          </p:cNvSpPr>
          <p:nvPr>
            <p:ph type="title" hasCustomPrompt="1"/>
          </p:nvPr>
        </p:nvSpPr>
        <p:spPr>
          <a:xfrm>
            <a:off x="554567" y="2552083"/>
            <a:ext cx="10351920" cy="1919122"/>
          </a:xfrm>
          <a:prstGeom prst="rect">
            <a:avLst/>
          </a:prstGeom>
        </p:spPr>
        <p:txBody>
          <a:bodyPr lIns="34290" tIns="17145" rIns="34290" bIns="17145" anchor="t" anchorCtr="0"/>
          <a:lstStyle>
            <a:lvl1pPr>
              <a:defRPr sz="6394" b="0" i="0" baseline="0">
                <a:solidFill>
                  <a:schemeClr val="bg1"/>
                </a:solidFill>
                <a:latin typeface="Fira Sans Book"/>
                <a:ea typeface="Fira Sans Medium" panose="020B0603050000020004" pitchFamily="34" charset="0"/>
                <a:cs typeface="Fira Sans Book"/>
              </a:defRPr>
            </a:lvl1pPr>
          </a:lstStyle>
          <a:p>
            <a:r>
              <a:rPr lang="en-US" noProof="0" dirty="0"/>
              <a:t>Add title</a:t>
            </a:r>
          </a:p>
        </p:txBody>
      </p:sp>
      <p:sp>
        <p:nvSpPr>
          <p:cNvPr id="8" name="Textplatzhalter 5"/>
          <p:cNvSpPr>
            <a:spLocks noGrp="1"/>
          </p:cNvSpPr>
          <p:nvPr>
            <p:ph type="body" sz="quarter" idx="17" hasCustomPrompt="1"/>
          </p:nvPr>
        </p:nvSpPr>
        <p:spPr bwMode="gray">
          <a:xfrm>
            <a:off x="554567" y="4642342"/>
            <a:ext cx="10351920" cy="432048"/>
          </a:xfrm>
          <a:prstGeom prst="rect">
            <a:avLst/>
          </a:prstGeom>
        </p:spPr>
        <p:txBody>
          <a:bodyPr lIns="34290" tIns="17145" rIns="34290" bIns="17145"/>
          <a:lstStyle>
            <a:lvl1pPr marL="0" indent="0">
              <a:spcAft>
                <a:spcPts val="0"/>
              </a:spcAft>
              <a:buNone/>
              <a:defRPr sz="2398">
                <a:solidFill>
                  <a:srgbClr val="FFFFFF"/>
                </a:solidFill>
                <a:latin typeface="Fira Sans Book" panose="020B0503050000020004" pitchFamily="34" charset="0"/>
                <a:ea typeface="Fira Sans Book" panose="020B0503050000020004" pitchFamily="34" charset="0"/>
              </a:defRPr>
            </a:lvl1pPr>
            <a:lvl2pPr>
              <a:spcAft>
                <a:spcPts val="0"/>
              </a:spcAft>
              <a:defRPr/>
            </a:lvl2pPr>
            <a:lvl3pPr>
              <a:spcAft>
                <a:spcPts val="0"/>
              </a:spcAft>
              <a:defRPr/>
            </a:lvl3pPr>
            <a:lvl4pPr>
              <a:spcAft>
                <a:spcPts val="0"/>
              </a:spcAft>
              <a:defRPr/>
            </a:lvl4pPr>
            <a:lvl5pPr>
              <a:spcAft>
                <a:spcPts val="0"/>
              </a:spcAft>
              <a:defRPr/>
            </a:lvl5pPr>
          </a:lstStyle>
          <a:p>
            <a:r>
              <a:rPr lang="en-US" noProof="0">
                <a:solidFill>
                  <a:srgbClr val="FFFFFF"/>
                </a:solidFill>
              </a:rPr>
              <a:t>Subline for divider with colour only</a:t>
            </a:r>
          </a:p>
        </p:txBody>
      </p:sp>
    </p:spTree>
    <p:extLst>
      <p:ext uri="{BB962C8B-B14F-4D97-AF65-F5344CB8AC3E}">
        <p14:creationId xmlns:p14="http://schemas.microsoft.com/office/powerpoint/2010/main" val="3893121695"/>
      </p:ext>
    </p:extLst>
  </p:cSld>
  <p:clrMapOvr>
    <a:masterClrMapping/>
  </p:clrMapOvr>
  <p:extLst>
    <p:ext uri="{DCECCB84-F9BA-43D5-87BE-67443E8EF086}">
      <p15:sldGuideLst xmlns:p15="http://schemas.microsoft.com/office/powerpoint/2012/main">
        <p15:guide id="1" pos="4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qua)">
    <p:spTree>
      <p:nvGrpSpPr>
        <p:cNvPr id="1" name=""/>
        <p:cNvGrpSpPr/>
        <p:nvPr/>
      </p:nvGrpSpPr>
      <p:grpSpPr>
        <a:xfrm>
          <a:off x="0" y="0"/>
          <a:ext cx="0" cy="0"/>
          <a:chOff x="0" y="0"/>
          <a:chExt cx="0" cy="0"/>
        </a:xfrm>
      </p:grpSpPr>
      <p:sp>
        <p:nvSpPr>
          <p:cNvPr id="4" name="Untertitel 2"/>
          <p:cNvSpPr>
            <a:spLocks noGrp="1"/>
          </p:cNvSpPr>
          <p:nvPr>
            <p:ph type="subTitle" idx="1" hasCustomPrompt="1"/>
          </p:nvPr>
        </p:nvSpPr>
        <p:spPr bwMode="gray">
          <a:xfrm>
            <a:off x="554567" y="1172751"/>
            <a:ext cx="9457048" cy="3984442"/>
          </a:xfrm>
          <a:prstGeom prst="rect">
            <a:avLst/>
          </a:prstGeom>
        </p:spPr>
        <p:txBody>
          <a:bodyPr lIns="0" tIns="45722" rIns="91445" bIns="45722" anchor="ctr" anchorCtr="0"/>
          <a:lstStyle>
            <a:lvl1pPr marL="0" indent="0" algn="l">
              <a:lnSpc>
                <a:spcPct val="100000"/>
              </a:lnSpc>
              <a:spcAft>
                <a:spcPts val="0"/>
              </a:spcAft>
              <a:buNone/>
              <a:defRPr sz="5861" spc="-27" baseline="0">
                <a:solidFill>
                  <a:schemeClr val="bg1"/>
                </a:solidFill>
                <a:latin typeface="+mn-lt"/>
              </a:defRPr>
            </a:lvl1pPr>
            <a:lvl2pPr marL="0" indent="0" algn="l">
              <a:lnSpc>
                <a:spcPct val="100000"/>
              </a:lnSpc>
              <a:spcAft>
                <a:spcPts val="0"/>
              </a:spcAft>
              <a:buNone/>
              <a:tabLst/>
              <a:defRPr sz="2931">
                <a:solidFill>
                  <a:schemeClr val="tx1"/>
                </a:solidFill>
              </a:defRPr>
            </a:lvl2pPr>
            <a:lvl3pPr marL="0" indent="0" algn="l">
              <a:lnSpc>
                <a:spcPct val="100000"/>
              </a:lnSpc>
              <a:spcAft>
                <a:spcPts val="0"/>
              </a:spcAft>
              <a:buNone/>
              <a:tabLst/>
              <a:defRPr sz="2931">
                <a:solidFill>
                  <a:schemeClr val="tx1"/>
                </a:solidFill>
              </a:defRPr>
            </a:lvl3pPr>
            <a:lvl4pPr marL="0" indent="0" algn="l">
              <a:lnSpc>
                <a:spcPct val="100000"/>
              </a:lnSpc>
              <a:spcAft>
                <a:spcPts val="0"/>
              </a:spcAft>
              <a:buNone/>
              <a:defRPr sz="2931">
                <a:solidFill>
                  <a:schemeClr val="tx1"/>
                </a:solidFill>
              </a:defRPr>
            </a:lvl4pPr>
            <a:lvl5pPr marL="0" indent="0" algn="l">
              <a:lnSpc>
                <a:spcPct val="100000"/>
              </a:lnSpc>
              <a:spcAft>
                <a:spcPts val="0"/>
              </a:spcAft>
              <a:buNone/>
              <a:defRPr sz="2931">
                <a:solidFill>
                  <a:schemeClr val="tx1"/>
                </a:solidFill>
              </a:defRPr>
            </a:lvl5pPr>
            <a:lvl6pPr marL="0" indent="0" algn="l">
              <a:spcBef>
                <a:spcPts val="0"/>
              </a:spcBef>
              <a:buNone/>
              <a:defRPr sz="2931">
                <a:solidFill>
                  <a:schemeClr val="tx1"/>
                </a:solidFill>
              </a:defRPr>
            </a:lvl6pPr>
            <a:lvl7pPr marL="0" indent="0" algn="l">
              <a:spcBef>
                <a:spcPts val="0"/>
              </a:spcBef>
              <a:buNone/>
              <a:defRPr sz="2931">
                <a:solidFill>
                  <a:schemeClr val="tx1"/>
                </a:solidFill>
              </a:defRPr>
            </a:lvl7pPr>
            <a:lvl8pPr marL="0" indent="0" algn="l">
              <a:spcBef>
                <a:spcPts val="0"/>
              </a:spcBef>
              <a:buNone/>
              <a:defRPr sz="2931">
                <a:solidFill>
                  <a:schemeClr val="tx1"/>
                </a:solidFill>
              </a:defRPr>
            </a:lvl8pPr>
            <a:lvl9pPr marL="0" indent="0" algn="l">
              <a:spcBef>
                <a:spcPts val="0"/>
              </a:spcBef>
              <a:buNone/>
              <a:defRPr sz="2931">
                <a:solidFill>
                  <a:schemeClr val="tx1"/>
                </a:solidFill>
              </a:defRPr>
            </a:lvl9pPr>
          </a:lstStyle>
          <a:p>
            <a:pPr lvl="0"/>
            <a:r>
              <a:rPr lang="en-US" noProof="0" dirty="0"/>
              <a:t>Add title </a:t>
            </a:r>
          </a:p>
        </p:txBody>
      </p:sp>
      <p:sp>
        <p:nvSpPr>
          <p:cNvPr id="5" name="Textplatzhalter 11"/>
          <p:cNvSpPr>
            <a:spLocks noGrp="1"/>
          </p:cNvSpPr>
          <p:nvPr>
            <p:ph type="body" sz="quarter" idx="10" hasCustomPrompt="1"/>
          </p:nvPr>
        </p:nvSpPr>
        <p:spPr bwMode="gray">
          <a:xfrm>
            <a:off x="554567" y="5496236"/>
            <a:ext cx="9432467" cy="288578"/>
          </a:xfrm>
          <a:prstGeom prst="rect">
            <a:avLst/>
          </a:prstGeom>
        </p:spPr>
        <p:txBody>
          <a:bodyPr lIns="0" tIns="0" rIns="91445" bIns="45722"/>
          <a:lstStyle>
            <a:lvl1pPr marL="0" indent="0">
              <a:lnSpc>
                <a:spcPct val="95000"/>
              </a:lnSpc>
              <a:spcAft>
                <a:spcPts val="0"/>
              </a:spcAft>
              <a:buNone/>
              <a:defRPr sz="1865" b="0">
                <a:solidFill>
                  <a:schemeClr val="bg1"/>
                </a:solidFill>
                <a:latin typeface="+mj-lt"/>
              </a:defRPr>
            </a:lvl1pPr>
          </a:lstStyle>
          <a:p>
            <a:pPr lvl="0"/>
            <a:r>
              <a:rPr lang="en-US" noProof="0" dirty="0"/>
              <a:t>Add name and surname</a:t>
            </a:r>
          </a:p>
        </p:txBody>
      </p:sp>
      <p:sp>
        <p:nvSpPr>
          <p:cNvPr id="6" name="Textplatzhalter 11"/>
          <p:cNvSpPr>
            <a:spLocks noGrp="1"/>
          </p:cNvSpPr>
          <p:nvPr>
            <p:ph type="body" sz="quarter" idx="11" hasCustomPrompt="1"/>
          </p:nvPr>
        </p:nvSpPr>
        <p:spPr bwMode="gray">
          <a:xfrm>
            <a:off x="554569" y="5803912"/>
            <a:ext cx="9439831" cy="288578"/>
          </a:xfrm>
          <a:prstGeom prst="rect">
            <a:avLst/>
          </a:prstGeom>
        </p:spPr>
        <p:txBody>
          <a:bodyPr lIns="0" tIns="0" rIns="91445" bIns="45722"/>
          <a:lstStyle>
            <a:lvl1pPr marL="0" indent="0">
              <a:lnSpc>
                <a:spcPct val="95000"/>
              </a:lnSpc>
              <a:spcAft>
                <a:spcPts val="0"/>
              </a:spcAft>
              <a:buNone/>
              <a:defRPr sz="1865" b="0" baseline="0">
                <a:solidFill>
                  <a:srgbClr val="FFFFFF"/>
                </a:solidFill>
                <a:latin typeface="+mn-lt"/>
              </a:defRPr>
            </a:lvl1pPr>
          </a:lstStyle>
          <a:p>
            <a:pPr lvl="0"/>
            <a:r>
              <a:rPr lang="en-US" noProof="0" dirty="0"/>
              <a:t>Add event name and date</a:t>
            </a:r>
          </a:p>
        </p:txBody>
      </p:sp>
      <p:grpSp>
        <p:nvGrpSpPr>
          <p:cNvPr id="7" name="Group 6"/>
          <p:cNvGrpSpPr/>
          <p:nvPr userDrawn="1"/>
        </p:nvGrpSpPr>
        <p:grpSpPr>
          <a:xfrm>
            <a:off x="10328819" y="397935"/>
            <a:ext cx="1341276" cy="1245635"/>
            <a:chOff x="1012825" y="-171450"/>
            <a:chExt cx="8281988" cy="7691438"/>
          </a:xfrm>
          <a:solidFill>
            <a:srgbClr val="FFFFFF"/>
          </a:solidFill>
        </p:grpSpPr>
        <p:sp>
          <p:nvSpPr>
            <p:cNvPr id="8" name="Freeform 1"/>
            <p:cNvSpPr>
              <a:spLocks noChangeArrowheads="1"/>
            </p:cNvSpPr>
            <p:nvPr/>
          </p:nvSpPr>
          <p:spPr bwMode="auto">
            <a:xfrm>
              <a:off x="1012825" y="6380163"/>
              <a:ext cx="2289175" cy="1139825"/>
            </a:xfrm>
            <a:custGeom>
              <a:avLst/>
              <a:gdLst>
                <a:gd name="T0" fmla="*/ 6358 w 6359"/>
                <a:gd name="T1" fmla="*/ 0 h 3166"/>
                <a:gd name="T2" fmla="*/ 3193 w 6359"/>
                <a:gd name="T3" fmla="*/ 3165 h 3166"/>
                <a:gd name="T4" fmla="*/ 0 w 6359"/>
                <a:gd name="T5" fmla="*/ 0 h 3166"/>
                <a:gd name="T6" fmla="*/ 6358 w 6359"/>
                <a:gd name="T7" fmla="*/ 0 h 3166"/>
              </a:gdLst>
              <a:ahLst/>
              <a:cxnLst>
                <a:cxn ang="0">
                  <a:pos x="T0" y="T1"/>
                </a:cxn>
                <a:cxn ang="0">
                  <a:pos x="T2" y="T3"/>
                </a:cxn>
                <a:cxn ang="0">
                  <a:pos x="T4" y="T5"/>
                </a:cxn>
                <a:cxn ang="0">
                  <a:pos x="T6" y="T7"/>
                </a:cxn>
              </a:cxnLst>
              <a:rect l="0" t="0" r="r" b="b"/>
              <a:pathLst>
                <a:path w="6359" h="3166">
                  <a:moveTo>
                    <a:pt x="6358" y="0"/>
                  </a:moveTo>
                  <a:lnTo>
                    <a:pt x="3193" y="3165"/>
                  </a:lnTo>
                  <a:lnTo>
                    <a:pt x="0" y="0"/>
                  </a:lnTo>
                  <a:lnTo>
                    <a:pt x="6358"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sp>
          <p:nvSpPr>
            <p:cNvPr id="10" name="Freeform 2"/>
            <p:cNvSpPr>
              <a:spLocks noChangeArrowheads="1"/>
            </p:cNvSpPr>
            <p:nvPr/>
          </p:nvSpPr>
          <p:spPr bwMode="auto">
            <a:xfrm>
              <a:off x="1308100" y="-171450"/>
              <a:ext cx="7986713" cy="6551613"/>
            </a:xfrm>
            <a:custGeom>
              <a:avLst/>
              <a:gdLst>
                <a:gd name="T0" fmla="*/ 10174 w 22185"/>
                <a:gd name="T1" fmla="*/ 10993 h 18201"/>
                <a:gd name="T2" fmla="*/ 10174 w 22185"/>
                <a:gd name="T3" fmla="*/ 10993 h 18201"/>
                <a:gd name="T4" fmla="*/ 9948 w 22185"/>
                <a:gd name="T5" fmla="*/ 9383 h 18201"/>
                <a:gd name="T6" fmla="*/ 11530 w 22185"/>
                <a:gd name="T7" fmla="*/ 9637 h 18201"/>
                <a:gd name="T8" fmla="*/ 10174 w 22185"/>
                <a:gd name="T9" fmla="*/ 10993 h 18201"/>
                <a:gd name="T10" fmla="*/ 16956 w 22185"/>
                <a:gd name="T11" fmla="*/ 2374 h 18201"/>
                <a:gd name="T12" fmla="*/ 16956 w 22185"/>
                <a:gd name="T13" fmla="*/ 2374 h 18201"/>
                <a:gd name="T14" fmla="*/ 18511 w 22185"/>
                <a:gd name="T15" fmla="*/ 2657 h 18201"/>
                <a:gd name="T16" fmla="*/ 17182 w 22185"/>
                <a:gd name="T17" fmla="*/ 3985 h 18201"/>
                <a:gd name="T18" fmla="*/ 16956 w 22185"/>
                <a:gd name="T19" fmla="*/ 2374 h 18201"/>
                <a:gd name="T20" fmla="*/ 21054 w 22185"/>
                <a:gd name="T21" fmla="*/ 3758 h 18201"/>
                <a:gd name="T22" fmla="*/ 21054 w 22185"/>
                <a:gd name="T23" fmla="*/ 3758 h 18201"/>
                <a:gd name="T24" fmla="*/ 18256 w 22185"/>
                <a:gd name="T25" fmla="*/ 5059 h 18201"/>
                <a:gd name="T26" fmla="*/ 21082 w 22185"/>
                <a:gd name="T27" fmla="*/ 2205 h 18201"/>
                <a:gd name="T28" fmla="*/ 20488 w 22185"/>
                <a:gd name="T29" fmla="*/ 1554 h 18201"/>
                <a:gd name="T30" fmla="*/ 15882 w 22185"/>
                <a:gd name="T31" fmla="*/ 1356 h 18201"/>
                <a:gd name="T32" fmla="*/ 15006 w 22185"/>
                <a:gd name="T33" fmla="*/ 4268 h 18201"/>
                <a:gd name="T34" fmla="*/ 14102 w 22185"/>
                <a:gd name="T35" fmla="*/ 3250 h 18201"/>
                <a:gd name="T36" fmla="*/ 13565 w 22185"/>
                <a:gd name="T37" fmla="*/ 5822 h 18201"/>
                <a:gd name="T38" fmla="*/ 12547 w 22185"/>
                <a:gd name="T39" fmla="*/ 4974 h 18201"/>
                <a:gd name="T40" fmla="*/ 11191 w 22185"/>
                <a:gd name="T41" fmla="*/ 6303 h 18201"/>
                <a:gd name="T42" fmla="*/ 13027 w 22185"/>
                <a:gd name="T43" fmla="*/ 8139 h 18201"/>
                <a:gd name="T44" fmla="*/ 8874 w 22185"/>
                <a:gd name="T45" fmla="*/ 8365 h 18201"/>
                <a:gd name="T46" fmla="*/ 8620 w 22185"/>
                <a:gd name="T47" fmla="*/ 12547 h 18201"/>
                <a:gd name="T48" fmla="*/ 8422 w 22185"/>
                <a:gd name="T49" fmla="*/ 12349 h 18201"/>
                <a:gd name="T50" fmla="*/ 5030 w 22185"/>
                <a:gd name="T51" fmla="*/ 12208 h 18201"/>
                <a:gd name="T52" fmla="*/ 4296 w 22185"/>
                <a:gd name="T53" fmla="*/ 13989 h 18201"/>
                <a:gd name="T54" fmla="*/ 1498 w 22185"/>
                <a:gd name="T55" fmla="*/ 11191 h 18201"/>
                <a:gd name="T56" fmla="*/ 0 w 22185"/>
                <a:gd name="T57" fmla="*/ 12688 h 18201"/>
                <a:gd name="T58" fmla="*/ 5539 w 22185"/>
                <a:gd name="T59" fmla="*/ 18200 h 18201"/>
                <a:gd name="T60" fmla="*/ 8507 w 22185"/>
                <a:gd name="T61" fmla="*/ 18200 h 18201"/>
                <a:gd name="T62" fmla="*/ 6500 w 22185"/>
                <a:gd name="T63" fmla="*/ 16222 h 18201"/>
                <a:gd name="T64" fmla="*/ 5964 w 22185"/>
                <a:gd name="T65" fmla="*/ 14074 h 18201"/>
                <a:gd name="T66" fmla="*/ 8026 w 22185"/>
                <a:gd name="T67" fmla="*/ 14893 h 18201"/>
                <a:gd name="T68" fmla="*/ 9976 w 22185"/>
                <a:gd name="T69" fmla="*/ 16871 h 18201"/>
                <a:gd name="T70" fmla="*/ 11473 w 22185"/>
                <a:gd name="T71" fmla="*/ 15373 h 18201"/>
                <a:gd name="T72" fmla="*/ 9609 w 22185"/>
                <a:gd name="T73" fmla="*/ 13509 h 18201"/>
                <a:gd name="T74" fmla="*/ 13989 w 22185"/>
                <a:gd name="T75" fmla="*/ 13141 h 18201"/>
                <a:gd name="T76" fmla="*/ 14017 w 22185"/>
                <a:gd name="T77" fmla="*/ 13113 h 18201"/>
                <a:gd name="T78" fmla="*/ 14017 w 22185"/>
                <a:gd name="T79" fmla="*/ 13113 h 18201"/>
                <a:gd name="T80" fmla="*/ 15175 w 22185"/>
                <a:gd name="T81" fmla="*/ 11530 h 18201"/>
                <a:gd name="T82" fmla="*/ 14045 w 22185"/>
                <a:gd name="T83" fmla="*/ 10768 h 18201"/>
                <a:gd name="T84" fmla="*/ 11247 w 22185"/>
                <a:gd name="T85" fmla="*/ 12067 h 18201"/>
                <a:gd name="T86" fmla="*/ 14073 w 22185"/>
                <a:gd name="T87" fmla="*/ 9214 h 18201"/>
                <a:gd name="T88" fmla="*/ 15854 w 22185"/>
                <a:gd name="T89" fmla="*/ 10993 h 18201"/>
                <a:gd name="T90" fmla="*/ 17408 w 22185"/>
                <a:gd name="T91" fmla="*/ 9440 h 18201"/>
                <a:gd name="T92" fmla="*/ 15203 w 22185"/>
                <a:gd name="T93" fmla="*/ 7207 h 18201"/>
                <a:gd name="T94" fmla="*/ 15203 w 22185"/>
                <a:gd name="T95" fmla="*/ 4833 h 18201"/>
                <a:gd name="T96" fmla="*/ 16080 w 22185"/>
                <a:gd name="T97" fmla="*/ 6048 h 18201"/>
                <a:gd name="T98" fmla="*/ 20998 w 22185"/>
                <a:gd name="T99" fmla="*/ 6161 h 18201"/>
                <a:gd name="T100" fmla="*/ 21026 w 22185"/>
                <a:gd name="T101" fmla="*/ 6133 h 18201"/>
                <a:gd name="T102" fmla="*/ 21026 w 22185"/>
                <a:gd name="T103" fmla="*/ 6133 h 18201"/>
                <a:gd name="T104" fmla="*/ 22184 w 22185"/>
                <a:gd name="T105" fmla="*/ 4522 h 18201"/>
                <a:gd name="T106" fmla="*/ 21054 w 22185"/>
                <a:gd name="T107" fmla="*/ 3758 h 1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85" h="18201">
                  <a:moveTo>
                    <a:pt x="10174" y="10993"/>
                  </a:moveTo>
                  <a:lnTo>
                    <a:pt x="10174" y="10993"/>
                  </a:lnTo>
                  <a:cubicBezTo>
                    <a:pt x="9496" y="10231"/>
                    <a:pt x="9524" y="9807"/>
                    <a:pt x="9948" y="9383"/>
                  </a:cubicBezTo>
                  <a:cubicBezTo>
                    <a:pt x="10456" y="8875"/>
                    <a:pt x="10937" y="9101"/>
                    <a:pt x="11530" y="9637"/>
                  </a:cubicBezTo>
                  <a:lnTo>
                    <a:pt x="10174" y="10993"/>
                  </a:lnTo>
                  <a:close/>
                  <a:moveTo>
                    <a:pt x="16956" y="2374"/>
                  </a:moveTo>
                  <a:lnTo>
                    <a:pt x="16956" y="2374"/>
                  </a:lnTo>
                  <a:cubicBezTo>
                    <a:pt x="17464" y="1894"/>
                    <a:pt x="17945" y="2092"/>
                    <a:pt x="18511" y="2657"/>
                  </a:cubicBezTo>
                  <a:cubicBezTo>
                    <a:pt x="17182" y="3985"/>
                    <a:pt x="17182" y="3985"/>
                    <a:pt x="17182" y="3985"/>
                  </a:cubicBezTo>
                  <a:cubicBezTo>
                    <a:pt x="16504" y="3222"/>
                    <a:pt x="16532" y="2798"/>
                    <a:pt x="16956" y="2374"/>
                  </a:cubicBezTo>
                  <a:close/>
                  <a:moveTo>
                    <a:pt x="21054" y="3758"/>
                  </a:moveTo>
                  <a:lnTo>
                    <a:pt x="21054" y="3758"/>
                  </a:lnTo>
                  <a:cubicBezTo>
                    <a:pt x="20432" y="4692"/>
                    <a:pt x="19358" y="6189"/>
                    <a:pt x="18256" y="5059"/>
                  </a:cubicBezTo>
                  <a:cubicBezTo>
                    <a:pt x="21082" y="2205"/>
                    <a:pt x="21082" y="2205"/>
                    <a:pt x="21082" y="2205"/>
                  </a:cubicBezTo>
                  <a:cubicBezTo>
                    <a:pt x="20828" y="1922"/>
                    <a:pt x="20630" y="1696"/>
                    <a:pt x="20488" y="1554"/>
                  </a:cubicBezTo>
                  <a:cubicBezTo>
                    <a:pt x="18963" y="28"/>
                    <a:pt x="17238" y="0"/>
                    <a:pt x="15882" y="1356"/>
                  </a:cubicBezTo>
                  <a:cubicBezTo>
                    <a:pt x="14977" y="2261"/>
                    <a:pt x="14723" y="3278"/>
                    <a:pt x="15006" y="4268"/>
                  </a:cubicBezTo>
                  <a:cubicBezTo>
                    <a:pt x="14102" y="3250"/>
                    <a:pt x="14102" y="3250"/>
                    <a:pt x="14102" y="3250"/>
                  </a:cubicBezTo>
                  <a:cubicBezTo>
                    <a:pt x="13847" y="3391"/>
                    <a:pt x="12745" y="4353"/>
                    <a:pt x="13565" y="5822"/>
                  </a:cubicBezTo>
                  <a:cubicBezTo>
                    <a:pt x="12547" y="4974"/>
                    <a:pt x="12547" y="4974"/>
                    <a:pt x="12547" y="4974"/>
                  </a:cubicBezTo>
                  <a:cubicBezTo>
                    <a:pt x="11191" y="6303"/>
                    <a:pt x="11191" y="6303"/>
                    <a:pt x="11191" y="6303"/>
                  </a:cubicBezTo>
                  <a:cubicBezTo>
                    <a:pt x="13027" y="8139"/>
                    <a:pt x="13027" y="8139"/>
                    <a:pt x="13027" y="8139"/>
                  </a:cubicBezTo>
                  <a:cubicBezTo>
                    <a:pt x="11615" y="7037"/>
                    <a:pt x="10089" y="7122"/>
                    <a:pt x="8874" y="8365"/>
                  </a:cubicBezTo>
                  <a:cubicBezTo>
                    <a:pt x="7546" y="9666"/>
                    <a:pt x="7659" y="11248"/>
                    <a:pt x="8620" y="12547"/>
                  </a:cubicBezTo>
                  <a:cubicBezTo>
                    <a:pt x="8422" y="12349"/>
                    <a:pt x="8422" y="12349"/>
                    <a:pt x="8422" y="12349"/>
                  </a:cubicBezTo>
                  <a:cubicBezTo>
                    <a:pt x="7150" y="11050"/>
                    <a:pt x="5738" y="11502"/>
                    <a:pt x="5030" y="12208"/>
                  </a:cubicBezTo>
                  <a:cubicBezTo>
                    <a:pt x="4494" y="12745"/>
                    <a:pt x="4183" y="13480"/>
                    <a:pt x="4296" y="13989"/>
                  </a:cubicBezTo>
                  <a:cubicBezTo>
                    <a:pt x="1498" y="11191"/>
                    <a:pt x="1498" y="11191"/>
                    <a:pt x="1498" y="11191"/>
                  </a:cubicBezTo>
                  <a:cubicBezTo>
                    <a:pt x="0" y="12688"/>
                    <a:pt x="0" y="12688"/>
                    <a:pt x="0" y="12688"/>
                  </a:cubicBezTo>
                  <a:cubicBezTo>
                    <a:pt x="5539" y="18200"/>
                    <a:pt x="5539" y="18200"/>
                    <a:pt x="5539" y="18200"/>
                  </a:cubicBezTo>
                  <a:cubicBezTo>
                    <a:pt x="8507" y="18200"/>
                    <a:pt x="8507" y="18200"/>
                    <a:pt x="8507" y="18200"/>
                  </a:cubicBezTo>
                  <a:cubicBezTo>
                    <a:pt x="6500" y="16222"/>
                    <a:pt x="6500" y="16222"/>
                    <a:pt x="6500" y="16222"/>
                  </a:cubicBezTo>
                  <a:cubicBezTo>
                    <a:pt x="5454" y="15147"/>
                    <a:pt x="5454" y="14582"/>
                    <a:pt x="5964" y="14074"/>
                  </a:cubicBezTo>
                  <a:cubicBezTo>
                    <a:pt x="6444" y="13593"/>
                    <a:pt x="7009" y="13904"/>
                    <a:pt x="8026" y="14893"/>
                  </a:cubicBezTo>
                  <a:cubicBezTo>
                    <a:pt x="9976" y="16871"/>
                    <a:pt x="9976" y="16871"/>
                    <a:pt x="9976" y="16871"/>
                  </a:cubicBezTo>
                  <a:cubicBezTo>
                    <a:pt x="11473" y="15373"/>
                    <a:pt x="11473" y="15373"/>
                    <a:pt x="11473" y="15373"/>
                  </a:cubicBezTo>
                  <a:cubicBezTo>
                    <a:pt x="9609" y="13509"/>
                    <a:pt x="9609" y="13509"/>
                    <a:pt x="9609" y="13509"/>
                  </a:cubicBezTo>
                  <a:cubicBezTo>
                    <a:pt x="10937" y="14526"/>
                    <a:pt x="12547" y="14582"/>
                    <a:pt x="13989" y="13141"/>
                  </a:cubicBezTo>
                  <a:cubicBezTo>
                    <a:pt x="14017" y="13141"/>
                    <a:pt x="14017" y="13141"/>
                    <a:pt x="14017" y="13113"/>
                  </a:cubicBezTo>
                  <a:lnTo>
                    <a:pt x="14017" y="13113"/>
                  </a:lnTo>
                  <a:cubicBezTo>
                    <a:pt x="14921" y="12321"/>
                    <a:pt x="15175" y="11530"/>
                    <a:pt x="15175" y="11530"/>
                  </a:cubicBezTo>
                  <a:cubicBezTo>
                    <a:pt x="14045" y="10768"/>
                    <a:pt x="14045" y="10768"/>
                    <a:pt x="14045" y="10768"/>
                  </a:cubicBezTo>
                  <a:cubicBezTo>
                    <a:pt x="13424" y="11700"/>
                    <a:pt x="12349" y="13198"/>
                    <a:pt x="11247" y="12067"/>
                  </a:cubicBezTo>
                  <a:cubicBezTo>
                    <a:pt x="14073" y="9214"/>
                    <a:pt x="14073" y="9214"/>
                    <a:pt x="14073" y="9214"/>
                  </a:cubicBezTo>
                  <a:cubicBezTo>
                    <a:pt x="15854" y="10993"/>
                    <a:pt x="15854" y="10993"/>
                    <a:pt x="15854" y="10993"/>
                  </a:cubicBezTo>
                  <a:cubicBezTo>
                    <a:pt x="17408" y="9440"/>
                    <a:pt x="17408" y="9440"/>
                    <a:pt x="17408" y="9440"/>
                  </a:cubicBezTo>
                  <a:cubicBezTo>
                    <a:pt x="15203" y="7207"/>
                    <a:pt x="15203" y="7207"/>
                    <a:pt x="15203" y="7207"/>
                  </a:cubicBezTo>
                  <a:cubicBezTo>
                    <a:pt x="14158" y="6161"/>
                    <a:pt x="14780" y="5200"/>
                    <a:pt x="15203" y="4833"/>
                  </a:cubicBezTo>
                  <a:cubicBezTo>
                    <a:pt x="15401" y="5257"/>
                    <a:pt x="15712" y="5680"/>
                    <a:pt x="16080" y="6048"/>
                  </a:cubicBezTo>
                  <a:cubicBezTo>
                    <a:pt x="17521" y="7489"/>
                    <a:pt x="19386" y="7772"/>
                    <a:pt x="20998" y="6161"/>
                  </a:cubicBezTo>
                  <a:cubicBezTo>
                    <a:pt x="21026" y="6133"/>
                    <a:pt x="21026" y="6133"/>
                    <a:pt x="21026" y="6133"/>
                  </a:cubicBezTo>
                  <a:lnTo>
                    <a:pt x="21026" y="6133"/>
                  </a:lnTo>
                  <a:cubicBezTo>
                    <a:pt x="21930" y="5313"/>
                    <a:pt x="22184" y="4522"/>
                    <a:pt x="22184" y="4522"/>
                  </a:cubicBezTo>
                  <a:lnTo>
                    <a:pt x="21054" y="3758"/>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grpSp>
    </p:spTree>
    <p:extLst>
      <p:ext uri="{BB962C8B-B14F-4D97-AF65-F5344CB8AC3E}">
        <p14:creationId xmlns:p14="http://schemas.microsoft.com/office/powerpoint/2010/main" val="2611539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Blue)">
    <p:spTree>
      <p:nvGrpSpPr>
        <p:cNvPr id="1" name=""/>
        <p:cNvGrpSpPr/>
        <p:nvPr/>
      </p:nvGrpSpPr>
      <p:grpSpPr>
        <a:xfrm>
          <a:off x="0" y="0"/>
          <a:ext cx="0" cy="0"/>
          <a:chOff x="0" y="0"/>
          <a:chExt cx="0" cy="0"/>
        </a:xfrm>
      </p:grpSpPr>
      <p:sp>
        <p:nvSpPr>
          <p:cNvPr id="4" name="Untertitel 2"/>
          <p:cNvSpPr>
            <a:spLocks noGrp="1"/>
          </p:cNvSpPr>
          <p:nvPr>
            <p:ph type="subTitle" idx="1" hasCustomPrompt="1"/>
          </p:nvPr>
        </p:nvSpPr>
        <p:spPr bwMode="gray">
          <a:xfrm>
            <a:off x="554567" y="1172751"/>
            <a:ext cx="9454221" cy="3984442"/>
          </a:xfrm>
          <a:prstGeom prst="rect">
            <a:avLst/>
          </a:prstGeom>
        </p:spPr>
        <p:txBody>
          <a:bodyPr lIns="0" tIns="45722" rIns="91445" bIns="45722" anchor="ctr" anchorCtr="0"/>
          <a:lstStyle>
            <a:lvl1pPr marL="0" indent="0" algn="l">
              <a:lnSpc>
                <a:spcPct val="100000"/>
              </a:lnSpc>
              <a:spcAft>
                <a:spcPts val="0"/>
              </a:spcAft>
              <a:buNone/>
              <a:defRPr sz="5861" spc="-27" baseline="0">
                <a:solidFill>
                  <a:schemeClr val="bg1"/>
                </a:solidFill>
                <a:latin typeface="+mn-lt"/>
              </a:defRPr>
            </a:lvl1pPr>
            <a:lvl2pPr marL="0" indent="0" algn="l">
              <a:lnSpc>
                <a:spcPct val="100000"/>
              </a:lnSpc>
              <a:spcAft>
                <a:spcPts val="0"/>
              </a:spcAft>
              <a:buNone/>
              <a:tabLst/>
              <a:defRPr sz="2931">
                <a:solidFill>
                  <a:schemeClr val="tx1"/>
                </a:solidFill>
              </a:defRPr>
            </a:lvl2pPr>
            <a:lvl3pPr marL="0" indent="0" algn="l">
              <a:lnSpc>
                <a:spcPct val="100000"/>
              </a:lnSpc>
              <a:spcAft>
                <a:spcPts val="0"/>
              </a:spcAft>
              <a:buNone/>
              <a:tabLst/>
              <a:defRPr sz="2931">
                <a:solidFill>
                  <a:schemeClr val="tx1"/>
                </a:solidFill>
              </a:defRPr>
            </a:lvl3pPr>
            <a:lvl4pPr marL="0" indent="0" algn="l">
              <a:lnSpc>
                <a:spcPct val="100000"/>
              </a:lnSpc>
              <a:spcAft>
                <a:spcPts val="0"/>
              </a:spcAft>
              <a:buNone/>
              <a:defRPr sz="2931">
                <a:solidFill>
                  <a:schemeClr val="tx1"/>
                </a:solidFill>
              </a:defRPr>
            </a:lvl4pPr>
            <a:lvl5pPr marL="0" indent="0" algn="l">
              <a:lnSpc>
                <a:spcPct val="100000"/>
              </a:lnSpc>
              <a:spcAft>
                <a:spcPts val="0"/>
              </a:spcAft>
              <a:buNone/>
              <a:defRPr sz="2931">
                <a:solidFill>
                  <a:schemeClr val="tx1"/>
                </a:solidFill>
              </a:defRPr>
            </a:lvl5pPr>
            <a:lvl6pPr marL="0" indent="0" algn="l">
              <a:spcBef>
                <a:spcPts val="0"/>
              </a:spcBef>
              <a:buNone/>
              <a:defRPr sz="2931">
                <a:solidFill>
                  <a:schemeClr val="tx1"/>
                </a:solidFill>
              </a:defRPr>
            </a:lvl6pPr>
            <a:lvl7pPr marL="0" indent="0" algn="l">
              <a:spcBef>
                <a:spcPts val="0"/>
              </a:spcBef>
              <a:buNone/>
              <a:defRPr sz="2931">
                <a:solidFill>
                  <a:schemeClr val="tx1"/>
                </a:solidFill>
              </a:defRPr>
            </a:lvl7pPr>
            <a:lvl8pPr marL="0" indent="0" algn="l">
              <a:spcBef>
                <a:spcPts val="0"/>
              </a:spcBef>
              <a:buNone/>
              <a:defRPr sz="2931">
                <a:solidFill>
                  <a:schemeClr val="tx1"/>
                </a:solidFill>
              </a:defRPr>
            </a:lvl8pPr>
            <a:lvl9pPr marL="0" indent="0" algn="l">
              <a:spcBef>
                <a:spcPts val="0"/>
              </a:spcBef>
              <a:buNone/>
              <a:defRPr sz="2931">
                <a:solidFill>
                  <a:schemeClr val="tx1"/>
                </a:solidFill>
              </a:defRPr>
            </a:lvl9pPr>
          </a:lstStyle>
          <a:p>
            <a:pPr lvl="0"/>
            <a:r>
              <a:rPr lang="en-US" noProof="0" dirty="0"/>
              <a:t>Add title </a:t>
            </a:r>
          </a:p>
        </p:txBody>
      </p:sp>
      <p:sp>
        <p:nvSpPr>
          <p:cNvPr id="7" name="Textplatzhalter 11"/>
          <p:cNvSpPr>
            <a:spLocks noGrp="1"/>
          </p:cNvSpPr>
          <p:nvPr>
            <p:ph type="body" sz="quarter" idx="10" hasCustomPrompt="1"/>
          </p:nvPr>
        </p:nvSpPr>
        <p:spPr bwMode="gray">
          <a:xfrm>
            <a:off x="554567" y="5496236"/>
            <a:ext cx="9432467" cy="288578"/>
          </a:xfrm>
          <a:prstGeom prst="rect">
            <a:avLst/>
          </a:prstGeom>
        </p:spPr>
        <p:txBody>
          <a:bodyPr lIns="0" tIns="0" rIns="91445" bIns="45722"/>
          <a:lstStyle>
            <a:lvl1pPr marL="0" indent="0">
              <a:lnSpc>
                <a:spcPct val="95000"/>
              </a:lnSpc>
              <a:spcAft>
                <a:spcPts val="0"/>
              </a:spcAft>
              <a:buNone/>
              <a:defRPr sz="1865" b="0">
                <a:solidFill>
                  <a:srgbClr val="FFFFFF"/>
                </a:solidFill>
                <a:latin typeface="+mj-lt"/>
              </a:defRPr>
            </a:lvl1pPr>
          </a:lstStyle>
          <a:p>
            <a:pPr lvl="0"/>
            <a:r>
              <a:rPr lang="en-US" noProof="0" dirty="0"/>
              <a:t>Add name and surname</a:t>
            </a:r>
          </a:p>
        </p:txBody>
      </p:sp>
      <p:sp>
        <p:nvSpPr>
          <p:cNvPr id="8" name="Textplatzhalter 11"/>
          <p:cNvSpPr>
            <a:spLocks noGrp="1"/>
          </p:cNvSpPr>
          <p:nvPr>
            <p:ph type="body" sz="quarter" idx="11" hasCustomPrompt="1"/>
          </p:nvPr>
        </p:nvSpPr>
        <p:spPr bwMode="gray">
          <a:xfrm>
            <a:off x="554569" y="5803912"/>
            <a:ext cx="9439831" cy="288578"/>
          </a:xfrm>
          <a:prstGeom prst="rect">
            <a:avLst/>
          </a:prstGeom>
        </p:spPr>
        <p:txBody>
          <a:bodyPr lIns="0" tIns="0" rIns="91445" bIns="45722"/>
          <a:lstStyle>
            <a:lvl1pPr marL="0" indent="0">
              <a:lnSpc>
                <a:spcPct val="95000"/>
              </a:lnSpc>
              <a:spcAft>
                <a:spcPts val="0"/>
              </a:spcAft>
              <a:buNone/>
              <a:defRPr sz="1865" b="0" baseline="0">
                <a:solidFill>
                  <a:srgbClr val="FFFFFF"/>
                </a:solidFill>
                <a:latin typeface="+mn-lt"/>
              </a:defRPr>
            </a:lvl1pPr>
          </a:lstStyle>
          <a:p>
            <a:pPr lvl="0"/>
            <a:r>
              <a:rPr lang="en-US" noProof="0" dirty="0"/>
              <a:t>Add event name and date</a:t>
            </a:r>
          </a:p>
        </p:txBody>
      </p:sp>
      <p:grpSp>
        <p:nvGrpSpPr>
          <p:cNvPr id="10" name="Group 9"/>
          <p:cNvGrpSpPr/>
          <p:nvPr userDrawn="1"/>
        </p:nvGrpSpPr>
        <p:grpSpPr>
          <a:xfrm>
            <a:off x="10328819" y="397935"/>
            <a:ext cx="1341276" cy="1245635"/>
            <a:chOff x="1012825" y="-171450"/>
            <a:chExt cx="8281988" cy="7691438"/>
          </a:xfrm>
          <a:solidFill>
            <a:srgbClr val="FFFFFF"/>
          </a:solidFill>
        </p:grpSpPr>
        <p:sp>
          <p:nvSpPr>
            <p:cNvPr id="11" name="Freeform 1"/>
            <p:cNvSpPr>
              <a:spLocks noChangeArrowheads="1"/>
            </p:cNvSpPr>
            <p:nvPr/>
          </p:nvSpPr>
          <p:spPr bwMode="auto">
            <a:xfrm>
              <a:off x="1012825" y="6380163"/>
              <a:ext cx="2289175" cy="1139825"/>
            </a:xfrm>
            <a:custGeom>
              <a:avLst/>
              <a:gdLst>
                <a:gd name="T0" fmla="*/ 6358 w 6359"/>
                <a:gd name="T1" fmla="*/ 0 h 3166"/>
                <a:gd name="T2" fmla="*/ 3193 w 6359"/>
                <a:gd name="T3" fmla="*/ 3165 h 3166"/>
                <a:gd name="T4" fmla="*/ 0 w 6359"/>
                <a:gd name="T5" fmla="*/ 0 h 3166"/>
                <a:gd name="T6" fmla="*/ 6358 w 6359"/>
                <a:gd name="T7" fmla="*/ 0 h 3166"/>
              </a:gdLst>
              <a:ahLst/>
              <a:cxnLst>
                <a:cxn ang="0">
                  <a:pos x="T0" y="T1"/>
                </a:cxn>
                <a:cxn ang="0">
                  <a:pos x="T2" y="T3"/>
                </a:cxn>
                <a:cxn ang="0">
                  <a:pos x="T4" y="T5"/>
                </a:cxn>
                <a:cxn ang="0">
                  <a:pos x="T6" y="T7"/>
                </a:cxn>
              </a:cxnLst>
              <a:rect l="0" t="0" r="r" b="b"/>
              <a:pathLst>
                <a:path w="6359" h="3166">
                  <a:moveTo>
                    <a:pt x="6358" y="0"/>
                  </a:moveTo>
                  <a:lnTo>
                    <a:pt x="3193" y="3165"/>
                  </a:lnTo>
                  <a:lnTo>
                    <a:pt x="0" y="0"/>
                  </a:lnTo>
                  <a:lnTo>
                    <a:pt x="6358"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sp>
          <p:nvSpPr>
            <p:cNvPr id="12" name="Freeform 2"/>
            <p:cNvSpPr>
              <a:spLocks noChangeArrowheads="1"/>
            </p:cNvSpPr>
            <p:nvPr/>
          </p:nvSpPr>
          <p:spPr bwMode="auto">
            <a:xfrm>
              <a:off x="1308100" y="-171450"/>
              <a:ext cx="7986713" cy="6551613"/>
            </a:xfrm>
            <a:custGeom>
              <a:avLst/>
              <a:gdLst>
                <a:gd name="T0" fmla="*/ 10174 w 22185"/>
                <a:gd name="T1" fmla="*/ 10993 h 18201"/>
                <a:gd name="T2" fmla="*/ 10174 w 22185"/>
                <a:gd name="T3" fmla="*/ 10993 h 18201"/>
                <a:gd name="T4" fmla="*/ 9948 w 22185"/>
                <a:gd name="T5" fmla="*/ 9383 h 18201"/>
                <a:gd name="T6" fmla="*/ 11530 w 22185"/>
                <a:gd name="T7" fmla="*/ 9637 h 18201"/>
                <a:gd name="T8" fmla="*/ 10174 w 22185"/>
                <a:gd name="T9" fmla="*/ 10993 h 18201"/>
                <a:gd name="T10" fmla="*/ 16956 w 22185"/>
                <a:gd name="T11" fmla="*/ 2374 h 18201"/>
                <a:gd name="T12" fmla="*/ 16956 w 22185"/>
                <a:gd name="T13" fmla="*/ 2374 h 18201"/>
                <a:gd name="T14" fmla="*/ 18511 w 22185"/>
                <a:gd name="T15" fmla="*/ 2657 h 18201"/>
                <a:gd name="T16" fmla="*/ 17182 w 22185"/>
                <a:gd name="T17" fmla="*/ 3985 h 18201"/>
                <a:gd name="T18" fmla="*/ 16956 w 22185"/>
                <a:gd name="T19" fmla="*/ 2374 h 18201"/>
                <a:gd name="T20" fmla="*/ 21054 w 22185"/>
                <a:gd name="T21" fmla="*/ 3758 h 18201"/>
                <a:gd name="T22" fmla="*/ 21054 w 22185"/>
                <a:gd name="T23" fmla="*/ 3758 h 18201"/>
                <a:gd name="T24" fmla="*/ 18256 w 22185"/>
                <a:gd name="T25" fmla="*/ 5059 h 18201"/>
                <a:gd name="T26" fmla="*/ 21082 w 22185"/>
                <a:gd name="T27" fmla="*/ 2205 h 18201"/>
                <a:gd name="T28" fmla="*/ 20488 w 22185"/>
                <a:gd name="T29" fmla="*/ 1554 h 18201"/>
                <a:gd name="T30" fmla="*/ 15882 w 22185"/>
                <a:gd name="T31" fmla="*/ 1356 h 18201"/>
                <a:gd name="T32" fmla="*/ 15006 w 22185"/>
                <a:gd name="T33" fmla="*/ 4268 h 18201"/>
                <a:gd name="T34" fmla="*/ 14102 w 22185"/>
                <a:gd name="T35" fmla="*/ 3250 h 18201"/>
                <a:gd name="T36" fmla="*/ 13565 w 22185"/>
                <a:gd name="T37" fmla="*/ 5822 h 18201"/>
                <a:gd name="T38" fmla="*/ 12547 w 22185"/>
                <a:gd name="T39" fmla="*/ 4974 h 18201"/>
                <a:gd name="T40" fmla="*/ 11191 w 22185"/>
                <a:gd name="T41" fmla="*/ 6303 h 18201"/>
                <a:gd name="T42" fmla="*/ 13027 w 22185"/>
                <a:gd name="T43" fmla="*/ 8139 h 18201"/>
                <a:gd name="T44" fmla="*/ 8874 w 22185"/>
                <a:gd name="T45" fmla="*/ 8365 h 18201"/>
                <a:gd name="T46" fmla="*/ 8620 w 22185"/>
                <a:gd name="T47" fmla="*/ 12547 h 18201"/>
                <a:gd name="T48" fmla="*/ 8422 w 22185"/>
                <a:gd name="T49" fmla="*/ 12349 h 18201"/>
                <a:gd name="T50" fmla="*/ 5030 w 22185"/>
                <a:gd name="T51" fmla="*/ 12208 h 18201"/>
                <a:gd name="T52" fmla="*/ 4296 w 22185"/>
                <a:gd name="T53" fmla="*/ 13989 h 18201"/>
                <a:gd name="T54" fmla="*/ 1498 w 22185"/>
                <a:gd name="T55" fmla="*/ 11191 h 18201"/>
                <a:gd name="T56" fmla="*/ 0 w 22185"/>
                <a:gd name="T57" fmla="*/ 12688 h 18201"/>
                <a:gd name="T58" fmla="*/ 5539 w 22185"/>
                <a:gd name="T59" fmla="*/ 18200 h 18201"/>
                <a:gd name="T60" fmla="*/ 8507 w 22185"/>
                <a:gd name="T61" fmla="*/ 18200 h 18201"/>
                <a:gd name="T62" fmla="*/ 6500 w 22185"/>
                <a:gd name="T63" fmla="*/ 16222 h 18201"/>
                <a:gd name="T64" fmla="*/ 5964 w 22185"/>
                <a:gd name="T65" fmla="*/ 14074 h 18201"/>
                <a:gd name="T66" fmla="*/ 8026 w 22185"/>
                <a:gd name="T67" fmla="*/ 14893 h 18201"/>
                <a:gd name="T68" fmla="*/ 9976 w 22185"/>
                <a:gd name="T69" fmla="*/ 16871 h 18201"/>
                <a:gd name="T70" fmla="*/ 11473 w 22185"/>
                <a:gd name="T71" fmla="*/ 15373 h 18201"/>
                <a:gd name="T72" fmla="*/ 9609 w 22185"/>
                <a:gd name="T73" fmla="*/ 13509 h 18201"/>
                <a:gd name="T74" fmla="*/ 13989 w 22185"/>
                <a:gd name="T75" fmla="*/ 13141 h 18201"/>
                <a:gd name="T76" fmla="*/ 14017 w 22185"/>
                <a:gd name="T77" fmla="*/ 13113 h 18201"/>
                <a:gd name="T78" fmla="*/ 14017 w 22185"/>
                <a:gd name="T79" fmla="*/ 13113 h 18201"/>
                <a:gd name="T80" fmla="*/ 15175 w 22185"/>
                <a:gd name="T81" fmla="*/ 11530 h 18201"/>
                <a:gd name="T82" fmla="*/ 14045 w 22185"/>
                <a:gd name="T83" fmla="*/ 10768 h 18201"/>
                <a:gd name="T84" fmla="*/ 11247 w 22185"/>
                <a:gd name="T85" fmla="*/ 12067 h 18201"/>
                <a:gd name="T86" fmla="*/ 14073 w 22185"/>
                <a:gd name="T87" fmla="*/ 9214 h 18201"/>
                <a:gd name="T88" fmla="*/ 15854 w 22185"/>
                <a:gd name="T89" fmla="*/ 10993 h 18201"/>
                <a:gd name="T90" fmla="*/ 17408 w 22185"/>
                <a:gd name="T91" fmla="*/ 9440 h 18201"/>
                <a:gd name="T92" fmla="*/ 15203 w 22185"/>
                <a:gd name="T93" fmla="*/ 7207 h 18201"/>
                <a:gd name="T94" fmla="*/ 15203 w 22185"/>
                <a:gd name="T95" fmla="*/ 4833 h 18201"/>
                <a:gd name="T96" fmla="*/ 16080 w 22185"/>
                <a:gd name="T97" fmla="*/ 6048 h 18201"/>
                <a:gd name="T98" fmla="*/ 20998 w 22185"/>
                <a:gd name="T99" fmla="*/ 6161 h 18201"/>
                <a:gd name="T100" fmla="*/ 21026 w 22185"/>
                <a:gd name="T101" fmla="*/ 6133 h 18201"/>
                <a:gd name="T102" fmla="*/ 21026 w 22185"/>
                <a:gd name="T103" fmla="*/ 6133 h 18201"/>
                <a:gd name="T104" fmla="*/ 22184 w 22185"/>
                <a:gd name="T105" fmla="*/ 4522 h 18201"/>
                <a:gd name="T106" fmla="*/ 21054 w 22185"/>
                <a:gd name="T107" fmla="*/ 3758 h 1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85" h="18201">
                  <a:moveTo>
                    <a:pt x="10174" y="10993"/>
                  </a:moveTo>
                  <a:lnTo>
                    <a:pt x="10174" y="10993"/>
                  </a:lnTo>
                  <a:cubicBezTo>
                    <a:pt x="9496" y="10231"/>
                    <a:pt x="9524" y="9807"/>
                    <a:pt x="9948" y="9383"/>
                  </a:cubicBezTo>
                  <a:cubicBezTo>
                    <a:pt x="10456" y="8875"/>
                    <a:pt x="10937" y="9101"/>
                    <a:pt x="11530" y="9637"/>
                  </a:cubicBezTo>
                  <a:lnTo>
                    <a:pt x="10174" y="10993"/>
                  </a:lnTo>
                  <a:close/>
                  <a:moveTo>
                    <a:pt x="16956" y="2374"/>
                  </a:moveTo>
                  <a:lnTo>
                    <a:pt x="16956" y="2374"/>
                  </a:lnTo>
                  <a:cubicBezTo>
                    <a:pt x="17464" y="1894"/>
                    <a:pt x="17945" y="2092"/>
                    <a:pt x="18511" y="2657"/>
                  </a:cubicBezTo>
                  <a:cubicBezTo>
                    <a:pt x="17182" y="3985"/>
                    <a:pt x="17182" y="3985"/>
                    <a:pt x="17182" y="3985"/>
                  </a:cubicBezTo>
                  <a:cubicBezTo>
                    <a:pt x="16504" y="3222"/>
                    <a:pt x="16532" y="2798"/>
                    <a:pt x="16956" y="2374"/>
                  </a:cubicBezTo>
                  <a:close/>
                  <a:moveTo>
                    <a:pt x="21054" y="3758"/>
                  </a:moveTo>
                  <a:lnTo>
                    <a:pt x="21054" y="3758"/>
                  </a:lnTo>
                  <a:cubicBezTo>
                    <a:pt x="20432" y="4692"/>
                    <a:pt x="19358" y="6189"/>
                    <a:pt x="18256" y="5059"/>
                  </a:cubicBezTo>
                  <a:cubicBezTo>
                    <a:pt x="21082" y="2205"/>
                    <a:pt x="21082" y="2205"/>
                    <a:pt x="21082" y="2205"/>
                  </a:cubicBezTo>
                  <a:cubicBezTo>
                    <a:pt x="20828" y="1922"/>
                    <a:pt x="20630" y="1696"/>
                    <a:pt x="20488" y="1554"/>
                  </a:cubicBezTo>
                  <a:cubicBezTo>
                    <a:pt x="18963" y="28"/>
                    <a:pt x="17238" y="0"/>
                    <a:pt x="15882" y="1356"/>
                  </a:cubicBezTo>
                  <a:cubicBezTo>
                    <a:pt x="14977" y="2261"/>
                    <a:pt x="14723" y="3278"/>
                    <a:pt x="15006" y="4268"/>
                  </a:cubicBezTo>
                  <a:cubicBezTo>
                    <a:pt x="14102" y="3250"/>
                    <a:pt x="14102" y="3250"/>
                    <a:pt x="14102" y="3250"/>
                  </a:cubicBezTo>
                  <a:cubicBezTo>
                    <a:pt x="13847" y="3391"/>
                    <a:pt x="12745" y="4353"/>
                    <a:pt x="13565" y="5822"/>
                  </a:cubicBezTo>
                  <a:cubicBezTo>
                    <a:pt x="12547" y="4974"/>
                    <a:pt x="12547" y="4974"/>
                    <a:pt x="12547" y="4974"/>
                  </a:cubicBezTo>
                  <a:cubicBezTo>
                    <a:pt x="11191" y="6303"/>
                    <a:pt x="11191" y="6303"/>
                    <a:pt x="11191" y="6303"/>
                  </a:cubicBezTo>
                  <a:cubicBezTo>
                    <a:pt x="13027" y="8139"/>
                    <a:pt x="13027" y="8139"/>
                    <a:pt x="13027" y="8139"/>
                  </a:cubicBezTo>
                  <a:cubicBezTo>
                    <a:pt x="11615" y="7037"/>
                    <a:pt x="10089" y="7122"/>
                    <a:pt x="8874" y="8365"/>
                  </a:cubicBezTo>
                  <a:cubicBezTo>
                    <a:pt x="7546" y="9666"/>
                    <a:pt x="7659" y="11248"/>
                    <a:pt x="8620" y="12547"/>
                  </a:cubicBezTo>
                  <a:cubicBezTo>
                    <a:pt x="8422" y="12349"/>
                    <a:pt x="8422" y="12349"/>
                    <a:pt x="8422" y="12349"/>
                  </a:cubicBezTo>
                  <a:cubicBezTo>
                    <a:pt x="7150" y="11050"/>
                    <a:pt x="5738" y="11502"/>
                    <a:pt x="5030" y="12208"/>
                  </a:cubicBezTo>
                  <a:cubicBezTo>
                    <a:pt x="4494" y="12745"/>
                    <a:pt x="4183" y="13480"/>
                    <a:pt x="4296" y="13989"/>
                  </a:cubicBezTo>
                  <a:cubicBezTo>
                    <a:pt x="1498" y="11191"/>
                    <a:pt x="1498" y="11191"/>
                    <a:pt x="1498" y="11191"/>
                  </a:cubicBezTo>
                  <a:cubicBezTo>
                    <a:pt x="0" y="12688"/>
                    <a:pt x="0" y="12688"/>
                    <a:pt x="0" y="12688"/>
                  </a:cubicBezTo>
                  <a:cubicBezTo>
                    <a:pt x="5539" y="18200"/>
                    <a:pt x="5539" y="18200"/>
                    <a:pt x="5539" y="18200"/>
                  </a:cubicBezTo>
                  <a:cubicBezTo>
                    <a:pt x="8507" y="18200"/>
                    <a:pt x="8507" y="18200"/>
                    <a:pt x="8507" y="18200"/>
                  </a:cubicBezTo>
                  <a:cubicBezTo>
                    <a:pt x="6500" y="16222"/>
                    <a:pt x="6500" y="16222"/>
                    <a:pt x="6500" y="16222"/>
                  </a:cubicBezTo>
                  <a:cubicBezTo>
                    <a:pt x="5454" y="15147"/>
                    <a:pt x="5454" y="14582"/>
                    <a:pt x="5964" y="14074"/>
                  </a:cubicBezTo>
                  <a:cubicBezTo>
                    <a:pt x="6444" y="13593"/>
                    <a:pt x="7009" y="13904"/>
                    <a:pt x="8026" y="14893"/>
                  </a:cubicBezTo>
                  <a:cubicBezTo>
                    <a:pt x="9976" y="16871"/>
                    <a:pt x="9976" y="16871"/>
                    <a:pt x="9976" y="16871"/>
                  </a:cubicBezTo>
                  <a:cubicBezTo>
                    <a:pt x="11473" y="15373"/>
                    <a:pt x="11473" y="15373"/>
                    <a:pt x="11473" y="15373"/>
                  </a:cubicBezTo>
                  <a:cubicBezTo>
                    <a:pt x="9609" y="13509"/>
                    <a:pt x="9609" y="13509"/>
                    <a:pt x="9609" y="13509"/>
                  </a:cubicBezTo>
                  <a:cubicBezTo>
                    <a:pt x="10937" y="14526"/>
                    <a:pt x="12547" y="14582"/>
                    <a:pt x="13989" y="13141"/>
                  </a:cubicBezTo>
                  <a:cubicBezTo>
                    <a:pt x="14017" y="13141"/>
                    <a:pt x="14017" y="13141"/>
                    <a:pt x="14017" y="13113"/>
                  </a:cubicBezTo>
                  <a:lnTo>
                    <a:pt x="14017" y="13113"/>
                  </a:lnTo>
                  <a:cubicBezTo>
                    <a:pt x="14921" y="12321"/>
                    <a:pt x="15175" y="11530"/>
                    <a:pt x="15175" y="11530"/>
                  </a:cubicBezTo>
                  <a:cubicBezTo>
                    <a:pt x="14045" y="10768"/>
                    <a:pt x="14045" y="10768"/>
                    <a:pt x="14045" y="10768"/>
                  </a:cubicBezTo>
                  <a:cubicBezTo>
                    <a:pt x="13424" y="11700"/>
                    <a:pt x="12349" y="13198"/>
                    <a:pt x="11247" y="12067"/>
                  </a:cubicBezTo>
                  <a:cubicBezTo>
                    <a:pt x="14073" y="9214"/>
                    <a:pt x="14073" y="9214"/>
                    <a:pt x="14073" y="9214"/>
                  </a:cubicBezTo>
                  <a:cubicBezTo>
                    <a:pt x="15854" y="10993"/>
                    <a:pt x="15854" y="10993"/>
                    <a:pt x="15854" y="10993"/>
                  </a:cubicBezTo>
                  <a:cubicBezTo>
                    <a:pt x="17408" y="9440"/>
                    <a:pt x="17408" y="9440"/>
                    <a:pt x="17408" y="9440"/>
                  </a:cubicBezTo>
                  <a:cubicBezTo>
                    <a:pt x="15203" y="7207"/>
                    <a:pt x="15203" y="7207"/>
                    <a:pt x="15203" y="7207"/>
                  </a:cubicBezTo>
                  <a:cubicBezTo>
                    <a:pt x="14158" y="6161"/>
                    <a:pt x="14780" y="5200"/>
                    <a:pt x="15203" y="4833"/>
                  </a:cubicBezTo>
                  <a:cubicBezTo>
                    <a:pt x="15401" y="5257"/>
                    <a:pt x="15712" y="5680"/>
                    <a:pt x="16080" y="6048"/>
                  </a:cubicBezTo>
                  <a:cubicBezTo>
                    <a:pt x="17521" y="7489"/>
                    <a:pt x="19386" y="7772"/>
                    <a:pt x="20998" y="6161"/>
                  </a:cubicBezTo>
                  <a:cubicBezTo>
                    <a:pt x="21026" y="6133"/>
                    <a:pt x="21026" y="6133"/>
                    <a:pt x="21026" y="6133"/>
                  </a:cubicBezTo>
                  <a:lnTo>
                    <a:pt x="21026" y="6133"/>
                  </a:lnTo>
                  <a:cubicBezTo>
                    <a:pt x="21930" y="5313"/>
                    <a:pt x="22184" y="4522"/>
                    <a:pt x="22184" y="4522"/>
                  </a:cubicBezTo>
                  <a:lnTo>
                    <a:pt x="21054" y="3758"/>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grpSp>
    </p:spTree>
    <p:extLst>
      <p:ext uri="{BB962C8B-B14F-4D97-AF65-F5344CB8AC3E}">
        <p14:creationId xmlns:p14="http://schemas.microsoft.com/office/powerpoint/2010/main" val="2384259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losing page option with large HERE word mark">
    <p:spTree>
      <p:nvGrpSpPr>
        <p:cNvPr id="1" name=""/>
        <p:cNvGrpSpPr/>
        <p:nvPr/>
      </p:nvGrpSpPr>
      <p:grpSpPr>
        <a:xfrm>
          <a:off x="0" y="0"/>
          <a:ext cx="0" cy="0"/>
          <a:chOff x="0" y="0"/>
          <a:chExt cx="0" cy="0"/>
        </a:xfrm>
      </p:grpSpPr>
      <p:grpSp>
        <p:nvGrpSpPr>
          <p:cNvPr id="6" name="Group 5"/>
          <p:cNvGrpSpPr/>
          <p:nvPr userDrawn="1"/>
        </p:nvGrpSpPr>
        <p:grpSpPr>
          <a:xfrm>
            <a:off x="4192973" y="1644635"/>
            <a:ext cx="3778848" cy="3509392"/>
            <a:chOff x="1012825" y="-171450"/>
            <a:chExt cx="8281988" cy="7691438"/>
          </a:xfrm>
          <a:solidFill>
            <a:schemeClr val="bg1"/>
          </a:solidFill>
        </p:grpSpPr>
        <p:sp>
          <p:nvSpPr>
            <p:cNvPr id="7" name="Freeform 1"/>
            <p:cNvSpPr>
              <a:spLocks noChangeArrowheads="1"/>
            </p:cNvSpPr>
            <p:nvPr/>
          </p:nvSpPr>
          <p:spPr bwMode="auto">
            <a:xfrm>
              <a:off x="1012825" y="6380163"/>
              <a:ext cx="2289175" cy="1139825"/>
            </a:xfrm>
            <a:custGeom>
              <a:avLst/>
              <a:gdLst>
                <a:gd name="T0" fmla="*/ 6358 w 6359"/>
                <a:gd name="T1" fmla="*/ 0 h 3166"/>
                <a:gd name="T2" fmla="*/ 3193 w 6359"/>
                <a:gd name="T3" fmla="*/ 3165 h 3166"/>
                <a:gd name="T4" fmla="*/ 0 w 6359"/>
                <a:gd name="T5" fmla="*/ 0 h 3166"/>
                <a:gd name="T6" fmla="*/ 6358 w 6359"/>
                <a:gd name="T7" fmla="*/ 0 h 3166"/>
              </a:gdLst>
              <a:ahLst/>
              <a:cxnLst>
                <a:cxn ang="0">
                  <a:pos x="T0" y="T1"/>
                </a:cxn>
                <a:cxn ang="0">
                  <a:pos x="T2" y="T3"/>
                </a:cxn>
                <a:cxn ang="0">
                  <a:pos x="T4" y="T5"/>
                </a:cxn>
                <a:cxn ang="0">
                  <a:pos x="T6" y="T7"/>
                </a:cxn>
              </a:cxnLst>
              <a:rect l="0" t="0" r="r" b="b"/>
              <a:pathLst>
                <a:path w="6359" h="3166">
                  <a:moveTo>
                    <a:pt x="6358" y="0"/>
                  </a:moveTo>
                  <a:lnTo>
                    <a:pt x="3193" y="3165"/>
                  </a:lnTo>
                  <a:lnTo>
                    <a:pt x="0" y="0"/>
                  </a:lnTo>
                  <a:lnTo>
                    <a:pt x="6358" y="0"/>
                  </a:ln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sp>
          <p:nvSpPr>
            <p:cNvPr id="8" name="Freeform 2"/>
            <p:cNvSpPr>
              <a:spLocks noChangeArrowheads="1"/>
            </p:cNvSpPr>
            <p:nvPr/>
          </p:nvSpPr>
          <p:spPr bwMode="auto">
            <a:xfrm>
              <a:off x="1308100" y="-171450"/>
              <a:ext cx="7986713" cy="6551613"/>
            </a:xfrm>
            <a:custGeom>
              <a:avLst/>
              <a:gdLst>
                <a:gd name="T0" fmla="*/ 10174 w 22185"/>
                <a:gd name="T1" fmla="*/ 10993 h 18201"/>
                <a:gd name="T2" fmla="*/ 10174 w 22185"/>
                <a:gd name="T3" fmla="*/ 10993 h 18201"/>
                <a:gd name="T4" fmla="*/ 9948 w 22185"/>
                <a:gd name="T5" fmla="*/ 9383 h 18201"/>
                <a:gd name="T6" fmla="*/ 11530 w 22185"/>
                <a:gd name="T7" fmla="*/ 9637 h 18201"/>
                <a:gd name="T8" fmla="*/ 10174 w 22185"/>
                <a:gd name="T9" fmla="*/ 10993 h 18201"/>
                <a:gd name="T10" fmla="*/ 16956 w 22185"/>
                <a:gd name="T11" fmla="*/ 2374 h 18201"/>
                <a:gd name="T12" fmla="*/ 16956 w 22185"/>
                <a:gd name="T13" fmla="*/ 2374 h 18201"/>
                <a:gd name="T14" fmla="*/ 18511 w 22185"/>
                <a:gd name="T15" fmla="*/ 2657 h 18201"/>
                <a:gd name="T16" fmla="*/ 17182 w 22185"/>
                <a:gd name="T17" fmla="*/ 3985 h 18201"/>
                <a:gd name="T18" fmla="*/ 16956 w 22185"/>
                <a:gd name="T19" fmla="*/ 2374 h 18201"/>
                <a:gd name="T20" fmla="*/ 21054 w 22185"/>
                <a:gd name="T21" fmla="*/ 3758 h 18201"/>
                <a:gd name="T22" fmla="*/ 21054 w 22185"/>
                <a:gd name="T23" fmla="*/ 3758 h 18201"/>
                <a:gd name="T24" fmla="*/ 18256 w 22185"/>
                <a:gd name="T25" fmla="*/ 5059 h 18201"/>
                <a:gd name="T26" fmla="*/ 21082 w 22185"/>
                <a:gd name="T27" fmla="*/ 2205 h 18201"/>
                <a:gd name="T28" fmla="*/ 20488 w 22185"/>
                <a:gd name="T29" fmla="*/ 1554 h 18201"/>
                <a:gd name="T30" fmla="*/ 15882 w 22185"/>
                <a:gd name="T31" fmla="*/ 1356 h 18201"/>
                <a:gd name="T32" fmla="*/ 15006 w 22185"/>
                <a:gd name="T33" fmla="*/ 4268 h 18201"/>
                <a:gd name="T34" fmla="*/ 14102 w 22185"/>
                <a:gd name="T35" fmla="*/ 3250 h 18201"/>
                <a:gd name="T36" fmla="*/ 13565 w 22185"/>
                <a:gd name="T37" fmla="*/ 5822 h 18201"/>
                <a:gd name="T38" fmla="*/ 12547 w 22185"/>
                <a:gd name="T39" fmla="*/ 4974 h 18201"/>
                <a:gd name="T40" fmla="*/ 11191 w 22185"/>
                <a:gd name="T41" fmla="*/ 6303 h 18201"/>
                <a:gd name="T42" fmla="*/ 13027 w 22185"/>
                <a:gd name="T43" fmla="*/ 8139 h 18201"/>
                <a:gd name="T44" fmla="*/ 8874 w 22185"/>
                <a:gd name="T45" fmla="*/ 8365 h 18201"/>
                <a:gd name="T46" fmla="*/ 8620 w 22185"/>
                <a:gd name="T47" fmla="*/ 12547 h 18201"/>
                <a:gd name="T48" fmla="*/ 8422 w 22185"/>
                <a:gd name="T49" fmla="*/ 12349 h 18201"/>
                <a:gd name="T50" fmla="*/ 5030 w 22185"/>
                <a:gd name="T51" fmla="*/ 12208 h 18201"/>
                <a:gd name="T52" fmla="*/ 4296 w 22185"/>
                <a:gd name="T53" fmla="*/ 13989 h 18201"/>
                <a:gd name="T54" fmla="*/ 1498 w 22185"/>
                <a:gd name="T55" fmla="*/ 11191 h 18201"/>
                <a:gd name="T56" fmla="*/ 0 w 22185"/>
                <a:gd name="T57" fmla="*/ 12688 h 18201"/>
                <a:gd name="T58" fmla="*/ 5539 w 22185"/>
                <a:gd name="T59" fmla="*/ 18200 h 18201"/>
                <a:gd name="T60" fmla="*/ 8507 w 22185"/>
                <a:gd name="T61" fmla="*/ 18200 h 18201"/>
                <a:gd name="T62" fmla="*/ 6500 w 22185"/>
                <a:gd name="T63" fmla="*/ 16222 h 18201"/>
                <a:gd name="T64" fmla="*/ 5964 w 22185"/>
                <a:gd name="T65" fmla="*/ 14074 h 18201"/>
                <a:gd name="T66" fmla="*/ 8026 w 22185"/>
                <a:gd name="T67" fmla="*/ 14893 h 18201"/>
                <a:gd name="T68" fmla="*/ 9976 w 22185"/>
                <a:gd name="T69" fmla="*/ 16871 h 18201"/>
                <a:gd name="T70" fmla="*/ 11473 w 22185"/>
                <a:gd name="T71" fmla="*/ 15373 h 18201"/>
                <a:gd name="T72" fmla="*/ 9609 w 22185"/>
                <a:gd name="T73" fmla="*/ 13509 h 18201"/>
                <a:gd name="T74" fmla="*/ 13989 w 22185"/>
                <a:gd name="T75" fmla="*/ 13141 h 18201"/>
                <a:gd name="T76" fmla="*/ 14017 w 22185"/>
                <a:gd name="T77" fmla="*/ 13113 h 18201"/>
                <a:gd name="T78" fmla="*/ 14017 w 22185"/>
                <a:gd name="T79" fmla="*/ 13113 h 18201"/>
                <a:gd name="T80" fmla="*/ 15175 w 22185"/>
                <a:gd name="T81" fmla="*/ 11530 h 18201"/>
                <a:gd name="T82" fmla="*/ 14045 w 22185"/>
                <a:gd name="T83" fmla="*/ 10768 h 18201"/>
                <a:gd name="T84" fmla="*/ 11247 w 22185"/>
                <a:gd name="T85" fmla="*/ 12067 h 18201"/>
                <a:gd name="T86" fmla="*/ 14073 w 22185"/>
                <a:gd name="T87" fmla="*/ 9214 h 18201"/>
                <a:gd name="T88" fmla="*/ 15854 w 22185"/>
                <a:gd name="T89" fmla="*/ 10993 h 18201"/>
                <a:gd name="T90" fmla="*/ 17408 w 22185"/>
                <a:gd name="T91" fmla="*/ 9440 h 18201"/>
                <a:gd name="T92" fmla="*/ 15203 w 22185"/>
                <a:gd name="T93" fmla="*/ 7207 h 18201"/>
                <a:gd name="T94" fmla="*/ 15203 w 22185"/>
                <a:gd name="T95" fmla="*/ 4833 h 18201"/>
                <a:gd name="T96" fmla="*/ 16080 w 22185"/>
                <a:gd name="T97" fmla="*/ 6048 h 18201"/>
                <a:gd name="T98" fmla="*/ 20998 w 22185"/>
                <a:gd name="T99" fmla="*/ 6161 h 18201"/>
                <a:gd name="T100" fmla="*/ 21026 w 22185"/>
                <a:gd name="T101" fmla="*/ 6133 h 18201"/>
                <a:gd name="T102" fmla="*/ 21026 w 22185"/>
                <a:gd name="T103" fmla="*/ 6133 h 18201"/>
                <a:gd name="T104" fmla="*/ 22184 w 22185"/>
                <a:gd name="T105" fmla="*/ 4522 h 18201"/>
                <a:gd name="T106" fmla="*/ 21054 w 22185"/>
                <a:gd name="T107" fmla="*/ 3758 h 1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85" h="18201">
                  <a:moveTo>
                    <a:pt x="10174" y="10993"/>
                  </a:moveTo>
                  <a:lnTo>
                    <a:pt x="10174" y="10993"/>
                  </a:lnTo>
                  <a:cubicBezTo>
                    <a:pt x="9496" y="10231"/>
                    <a:pt x="9524" y="9807"/>
                    <a:pt x="9948" y="9383"/>
                  </a:cubicBezTo>
                  <a:cubicBezTo>
                    <a:pt x="10456" y="8875"/>
                    <a:pt x="10937" y="9101"/>
                    <a:pt x="11530" y="9637"/>
                  </a:cubicBezTo>
                  <a:lnTo>
                    <a:pt x="10174" y="10993"/>
                  </a:lnTo>
                  <a:close/>
                  <a:moveTo>
                    <a:pt x="16956" y="2374"/>
                  </a:moveTo>
                  <a:lnTo>
                    <a:pt x="16956" y="2374"/>
                  </a:lnTo>
                  <a:cubicBezTo>
                    <a:pt x="17464" y="1894"/>
                    <a:pt x="17945" y="2092"/>
                    <a:pt x="18511" y="2657"/>
                  </a:cubicBezTo>
                  <a:cubicBezTo>
                    <a:pt x="17182" y="3985"/>
                    <a:pt x="17182" y="3985"/>
                    <a:pt x="17182" y="3985"/>
                  </a:cubicBezTo>
                  <a:cubicBezTo>
                    <a:pt x="16504" y="3222"/>
                    <a:pt x="16532" y="2798"/>
                    <a:pt x="16956" y="2374"/>
                  </a:cubicBezTo>
                  <a:close/>
                  <a:moveTo>
                    <a:pt x="21054" y="3758"/>
                  </a:moveTo>
                  <a:lnTo>
                    <a:pt x="21054" y="3758"/>
                  </a:lnTo>
                  <a:cubicBezTo>
                    <a:pt x="20432" y="4692"/>
                    <a:pt x="19358" y="6189"/>
                    <a:pt x="18256" y="5059"/>
                  </a:cubicBezTo>
                  <a:cubicBezTo>
                    <a:pt x="21082" y="2205"/>
                    <a:pt x="21082" y="2205"/>
                    <a:pt x="21082" y="2205"/>
                  </a:cubicBezTo>
                  <a:cubicBezTo>
                    <a:pt x="20828" y="1922"/>
                    <a:pt x="20630" y="1696"/>
                    <a:pt x="20488" y="1554"/>
                  </a:cubicBezTo>
                  <a:cubicBezTo>
                    <a:pt x="18963" y="28"/>
                    <a:pt x="17238" y="0"/>
                    <a:pt x="15882" y="1356"/>
                  </a:cubicBezTo>
                  <a:cubicBezTo>
                    <a:pt x="14977" y="2261"/>
                    <a:pt x="14723" y="3278"/>
                    <a:pt x="15006" y="4268"/>
                  </a:cubicBezTo>
                  <a:cubicBezTo>
                    <a:pt x="14102" y="3250"/>
                    <a:pt x="14102" y="3250"/>
                    <a:pt x="14102" y="3250"/>
                  </a:cubicBezTo>
                  <a:cubicBezTo>
                    <a:pt x="13847" y="3391"/>
                    <a:pt x="12745" y="4353"/>
                    <a:pt x="13565" y="5822"/>
                  </a:cubicBezTo>
                  <a:cubicBezTo>
                    <a:pt x="12547" y="4974"/>
                    <a:pt x="12547" y="4974"/>
                    <a:pt x="12547" y="4974"/>
                  </a:cubicBezTo>
                  <a:cubicBezTo>
                    <a:pt x="11191" y="6303"/>
                    <a:pt x="11191" y="6303"/>
                    <a:pt x="11191" y="6303"/>
                  </a:cubicBezTo>
                  <a:cubicBezTo>
                    <a:pt x="13027" y="8139"/>
                    <a:pt x="13027" y="8139"/>
                    <a:pt x="13027" y="8139"/>
                  </a:cubicBezTo>
                  <a:cubicBezTo>
                    <a:pt x="11615" y="7037"/>
                    <a:pt x="10089" y="7122"/>
                    <a:pt x="8874" y="8365"/>
                  </a:cubicBezTo>
                  <a:cubicBezTo>
                    <a:pt x="7546" y="9666"/>
                    <a:pt x="7659" y="11248"/>
                    <a:pt x="8620" y="12547"/>
                  </a:cubicBezTo>
                  <a:cubicBezTo>
                    <a:pt x="8422" y="12349"/>
                    <a:pt x="8422" y="12349"/>
                    <a:pt x="8422" y="12349"/>
                  </a:cubicBezTo>
                  <a:cubicBezTo>
                    <a:pt x="7150" y="11050"/>
                    <a:pt x="5738" y="11502"/>
                    <a:pt x="5030" y="12208"/>
                  </a:cubicBezTo>
                  <a:cubicBezTo>
                    <a:pt x="4494" y="12745"/>
                    <a:pt x="4183" y="13480"/>
                    <a:pt x="4296" y="13989"/>
                  </a:cubicBezTo>
                  <a:cubicBezTo>
                    <a:pt x="1498" y="11191"/>
                    <a:pt x="1498" y="11191"/>
                    <a:pt x="1498" y="11191"/>
                  </a:cubicBezTo>
                  <a:cubicBezTo>
                    <a:pt x="0" y="12688"/>
                    <a:pt x="0" y="12688"/>
                    <a:pt x="0" y="12688"/>
                  </a:cubicBezTo>
                  <a:cubicBezTo>
                    <a:pt x="5539" y="18200"/>
                    <a:pt x="5539" y="18200"/>
                    <a:pt x="5539" y="18200"/>
                  </a:cubicBezTo>
                  <a:cubicBezTo>
                    <a:pt x="8507" y="18200"/>
                    <a:pt x="8507" y="18200"/>
                    <a:pt x="8507" y="18200"/>
                  </a:cubicBezTo>
                  <a:cubicBezTo>
                    <a:pt x="6500" y="16222"/>
                    <a:pt x="6500" y="16222"/>
                    <a:pt x="6500" y="16222"/>
                  </a:cubicBezTo>
                  <a:cubicBezTo>
                    <a:pt x="5454" y="15147"/>
                    <a:pt x="5454" y="14582"/>
                    <a:pt x="5964" y="14074"/>
                  </a:cubicBezTo>
                  <a:cubicBezTo>
                    <a:pt x="6444" y="13593"/>
                    <a:pt x="7009" y="13904"/>
                    <a:pt x="8026" y="14893"/>
                  </a:cubicBezTo>
                  <a:cubicBezTo>
                    <a:pt x="9976" y="16871"/>
                    <a:pt x="9976" y="16871"/>
                    <a:pt x="9976" y="16871"/>
                  </a:cubicBezTo>
                  <a:cubicBezTo>
                    <a:pt x="11473" y="15373"/>
                    <a:pt x="11473" y="15373"/>
                    <a:pt x="11473" y="15373"/>
                  </a:cubicBezTo>
                  <a:cubicBezTo>
                    <a:pt x="9609" y="13509"/>
                    <a:pt x="9609" y="13509"/>
                    <a:pt x="9609" y="13509"/>
                  </a:cubicBezTo>
                  <a:cubicBezTo>
                    <a:pt x="10937" y="14526"/>
                    <a:pt x="12547" y="14582"/>
                    <a:pt x="13989" y="13141"/>
                  </a:cubicBezTo>
                  <a:cubicBezTo>
                    <a:pt x="14017" y="13141"/>
                    <a:pt x="14017" y="13141"/>
                    <a:pt x="14017" y="13113"/>
                  </a:cubicBezTo>
                  <a:lnTo>
                    <a:pt x="14017" y="13113"/>
                  </a:lnTo>
                  <a:cubicBezTo>
                    <a:pt x="14921" y="12321"/>
                    <a:pt x="15175" y="11530"/>
                    <a:pt x="15175" y="11530"/>
                  </a:cubicBezTo>
                  <a:cubicBezTo>
                    <a:pt x="14045" y="10768"/>
                    <a:pt x="14045" y="10768"/>
                    <a:pt x="14045" y="10768"/>
                  </a:cubicBezTo>
                  <a:cubicBezTo>
                    <a:pt x="13424" y="11700"/>
                    <a:pt x="12349" y="13198"/>
                    <a:pt x="11247" y="12067"/>
                  </a:cubicBezTo>
                  <a:cubicBezTo>
                    <a:pt x="14073" y="9214"/>
                    <a:pt x="14073" y="9214"/>
                    <a:pt x="14073" y="9214"/>
                  </a:cubicBezTo>
                  <a:cubicBezTo>
                    <a:pt x="15854" y="10993"/>
                    <a:pt x="15854" y="10993"/>
                    <a:pt x="15854" y="10993"/>
                  </a:cubicBezTo>
                  <a:cubicBezTo>
                    <a:pt x="17408" y="9440"/>
                    <a:pt x="17408" y="9440"/>
                    <a:pt x="17408" y="9440"/>
                  </a:cubicBezTo>
                  <a:cubicBezTo>
                    <a:pt x="15203" y="7207"/>
                    <a:pt x="15203" y="7207"/>
                    <a:pt x="15203" y="7207"/>
                  </a:cubicBezTo>
                  <a:cubicBezTo>
                    <a:pt x="14158" y="6161"/>
                    <a:pt x="14780" y="5200"/>
                    <a:pt x="15203" y="4833"/>
                  </a:cubicBezTo>
                  <a:cubicBezTo>
                    <a:pt x="15401" y="5257"/>
                    <a:pt x="15712" y="5680"/>
                    <a:pt x="16080" y="6048"/>
                  </a:cubicBezTo>
                  <a:cubicBezTo>
                    <a:pt x="17521" y="7489"/>
                    <a:pt x="19386" y="7772"/>
                    <a:pt x="20998" y="6161"/>
                  </a:cubicBezTo>
                  <a:cubicBezTo>
                    <a:pt x="21026" y="6133"/>
                    <a:pt x="21026" y="6133"/>
                    <a:pt x="21026" y="6133"/>
                  </a:cubicBezTo>
                  <a:lnTo>
                    <a:pt x="21026" y="6133"/>
                  </a:lnTo>
                  <a:cubicBezTo>
                    <a:pt x="21930" y="5313"/>
                    <a:pt x="22184" y="4522"/>
                    <a:pt x="22184" y="4522"/>
                  </a:cubicBezTo>
                  <a:lnTo>
                    <a:pt x="21054" y="3758"/>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grpSp>
    </p:spTree>
    <p:extLst>
      <p:ext uri="{BB962C8B-B14F-4D97-AF65-F5344CB8AC3E}">
        <p14:creationId xmlns:p14="http://schemas.microsoft.com/office/powerpoint/2010/main" val="1146185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losing page with Thank you">
    <p:spTree>
      <p:nvGrpSpPr>
        <p:cNvPr id="1" name=""/>
        <p:cNvGrpSpPr/>
        <p:nvPr/>
      </p:nvGrpSpPr>
      <p:grpSpPr>
        <a:xfrm>
          <a:off x="0" y="0"/>
          <a:ext cx="0" cy="0"/>
          <a:chOff x="0" y="0"/>
          <a:chExt cx="0" cy="0"/>
        </a:xfrm>
      </p:grpSpPr>
      <p:sp>
        <p:nvSpPr>
          <p:cNvPr id="10" name="TextBox 9"/>
          <p:cNvSpPr txBox="1"/>
          <p:nvPr userDrawn="1"/>
        </p:nvSpPr>
        <p:spPr>
          <a:xfrm>
            <a:off x="554567" y="2848460"/>
            <a:ext cx="4512237" cy="1106989"/>
          </a:xfrm>
          <a:prstGeom prst="rect">
            <a:avLst/>
          </a:prstGeom>
          <a:noFill/>
        </p:spPr>
        <p:txBody>
          <a:bodyPr wrap="square" lIns="121814" tIns="60906" rIns="121814" bIns="60906" rtlCol="0">
            <a:spAutoFit/>
          </a:bodyPr>
          <a:lstStyle/>
          <a:p>
            <a:r>
              <a:rPr lang="en-GB" sz="6394" dirty="0">
                <a:solidFill>
                  <a:schemeClr val="accent1"/>
                </a:solidFill>
                <a:latin typeface="Fira Sans Book" panose="020B0503050000020004" pitchFamily="34" charset="0"/>
                <a:ea typeface="Fira Sans Book" panose="020B0503050000020004" pitchFamily="34" charset="0"/>
              </a:rPr>
              <a:t>Thank</a:t>
            </a:r>
            <a:r>
              <a:rPr lang="en-GB" sz="6394" baseline="0" dirty="0">
                <a:solidFill>
                  <a:schemeClr val="accent1"/>
                </a:solidFill>
                <a:latin typeface="Fira Sans Book" panose="020B0503050000020004" pitchFamily="34" charset="0"/>
                <a:ea typeface="Fira Sans Book" panose="020B0503050000020004" pitchFamily="34" charset="0"/>
              </a:rPr>
              <a:t> you</a:t>
            </a:r>
            <a:endParaRPr lang="en-GB" sz="6394" dirty="0">
              <a:solidFill>
                <a:schemeClr val="accent1"/>
              </a:solidFill>
              <a:latin typeface="Fira Sans Book" panose="020B0503050000020004" pitchFamily="34" charset="0"/>
              <a:ea typeface="Fira Sans Book" panose="020B0503050000020004" pitchFamily="34" charset="0"/>
            </a:endParaRPr>
          </a:p>
        </p:txBody>
      </p:sp>
      <p:grpSp>
        <p:nvGrpSpPr>
          <p:cNvPr id="9" name="Group 8"/>
          <p:cNvGrpSpPr/>
          <p:nvPr userDrawn="1"/>
        </p:nvGrpSpPr>
        <p:grpSpPr>
          <a:xfrm>
            <a:off x="10328819" y="397935"/>
            <a:ext cx="1341276" cy="1245635"/>
            <a:chOff x="1012825" y="-171450"/>
            <a:chExt cx="8281988" cy="7691438"/>
          </a:xfrm>
          <a:solidFill>
            <a:schemeClr val="bg1"/>
          </a:solidFill>
        </p:grpSpPr>
        <p:sp>
          <p:nvSpPr>
            <p:cNvPr id="11" name="Freeform 1"/>
            <p:cNvSpPr>
              <a:spLocks noChangeArrowheads="1"/>
            </p:cNvSpPr>
            <p:nvPr/>
          </p:nvSpPr>
          <p:spPr bwMode="auto">
            <a:xfrm>
              <a:off x="1012825" y="6380163"/>
              <a:ext cx="2289175" cy="1139825"/>
            </a:xfrm>
            <a:custGeom>
              <a:avLst/>
              <a:gdLst>
                <a:gd name="T0" fmla="*/ 6358 w 6359"/>
                <a:gd name="T1" fmla="*/ 0 h 3166"/>
                <a:gd name="T2" fmla="*/ 3193 w 6359"/>
                <a:gd name="T3" fmla="*/ 3165 h 3166"/>
                <a:gd name="T4" fmla="*/ 0 w 6359"/>
                <a:gd name="T5" fmla="*/ 0 h 3166"/>
                <a:gd name="T6" fmla="*/ 6358 w 6359"/>
                <a:gd name="T7" fmla="*/ 0 h 3166"/>
              </a:gdLst>
              <a:ahLst/>
              <a:cxnLst>
                <a:cxn ang="0">
                  <a:pos x="T0" y="T1"/>
                </a:cxn>
                <a:cxn ang="0">
                  <a:pos x="T2" y="T3"/>
                </a:cxn>
                <a:cxn ang="0">
                  <a:pos x="T4" y="T5"/>
                </a:cxn>
                <a:cxn ang="0">
                  <a:pos x="T6" y="T7"/>
                </a:cxn>
              </a:cxnLst>
              <a:rect l="0" t="0" r="r" b="b"/>
              <a:pathLst>
                <a:path w="6359" h="3166">
                  <a:moveTo>
                    <a:pt x="6358" y="0"/>
                  </a:moveTo>
                  <a:lnTo>
                    <a:pt x="3193" y="3165"/>
                  </a:lnTo>
                  <a:lnTo>
                    <a:pt x="0" y="0"/>
                  </a:lnTo>
                  <a:lnTo>
                    <a:pt x="6358" y="0"/>
                  </a:ln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sp>
          <p:nvSpPr>
            <p:cNvPr id="12" name="Freeform 2"/>
            <p:cNvSpPr>
              <a:spLocks noChangeArrowheads="1"/>
            </p:cNvSpPr>
            <p:nvPr/>
          </p:nvSpPr>
          <p:spPr bwMode="auto">
            <a:xfrm>
              <a:off x="1308100" y="-171450"/>
              <a:ext cx="7986713" cy="6551613"/>
            </a:xfrm>
            <a:custGeom>
              <a:avLst/>
              <a:gdLst>
                <a:gd name="T0" fmla="*/ 10174 w 22185"/>
                <a:gd name="T1" fmla="*/ 10993 h 18201"/>
                <a:gd name="T2" fmla="*/ 10174 w 22185"/>
                <a:gd name="T3" fmla="*/ 10993 h 18201"/>
                <a:gd name="T4" fmla="*/ 9948 w 22185"/>
                <a:gd name="T5" fmla="*/ 9383 h 18201"/>
                <a:gd name="T6" fmla="*/ 11530 w 22185"/>
                <a:gd name="T7" fmla="*/ 9637 h 18201"/>
                <a:gd name="T8" fmla="*/ 10174 w 22185"/>
                <a:gd name="T9" fmla="*/ 10993 h 18201"/>
                <a:gd name="T10" fmla="*/ 16956 w 22185"/>
                <a:gd name="T11" fmla="*/ 2374 h 18201"/>
                <a:gd name="T12" fmla="*/ 16956 w 22185"/>
                <a:gd name="T13" fmla="*/ 2374 h 18201"/>
                <a:gd name="T14" fmla="*/ 18511 w 22185"/>
                <a:gd name="T15" fmla="*/ 2657 h 18201"/>
                <a:gd name="T16" fmla="*/ 17182 w 22185"/>
                <a:gd name="T17" fmla="*/ 3985 h 18201"/>
                <a:gd name="T18" fmla="*/ 16956 w 22185"/>
                <a:gd name="T19" fmla="*/ 2374 h 18201"/>
                <a:gd name="T20" fmla="*/ 21054 w 22185"/>
                <a:gd name="T21" fmla="*/ 3758 h 18201"/>
                <a:gd name="T22" fmla="*/ 21054 w 22185"/>
                <a:gd name="T23" fmla="*/ 3758 h 18201"/>
                <a:gd name="T24" fmla="*/ 18256 w 22185"/>
                <a:gd name="T25" fmla="*/ 5059 h 18201"/>
                <a:gd name="T26" fmla="*/ 21082 w 22185"/>
                <a:gd name="T27" fmla="*/ 2205 h 18201"/>
                <a:gd name="T28" fmla="*/ 20488 w 22185"/>
                <a:gd name="T29" fmla="*/ 1554 h 18201"/>
                <a:gd name="T30" fmla="*/ 15882 w 22185"/>
                <a:gd name="T31" fmla="*/ 1356 h 18201"/>
                <a:gd name="T32" fmla="*/ 15006 w 22185"/>
                <a:gd name="T33" fmla="*/ 4268 h 18201"/>
                <a:gd name="T34" fmla="*/ 14102 w 22185"/>
                <a:gd name="T35" fmla="*/ 3250 h 18201"/>
                <a:gd name="T36" fmla="*/ 13565 w 22185"/>
                <a:gd name="T37" fmla="*/ 5822 h 18201"/>
                <a:gd name="T38" fmla="*/ 12547 w 22185"/>
                <a:gd name="T39" fmla="*/ 4974 h 18201"/>
                <a:gd name="T40" fmla="*/ 11191 w 22185"/>
                <a:gd name="T41" fmla="*/ 6303 h 18201"/>
                <a:gd name="T42" fmla="*/ 13027 w 22185"/>
                <a:gd name="T43" fmla="*/ 8139 h 18201"/>
                <a:gd name="T44" fmla="*/ 8874 w 22185"/>
                <a:gd name="T45" fmla="*/ 8365 h 18201"/>
                <a:gd name="T46" fmla="*/ 8620 w 22185"/>
                <a:gd name="T47" fmla="*/ 12547 h 18201"/>
                <a:gd name="T48" fmla="*/ 8422 w 22185"/>
                <a:gd name="T49" fmla="*/ 12349 h 18201"/>
                <a:gd name="T50" fmla="*/ 5030 w 22185"/>
                <a:gd name="T51" fmla="*/ 12208 h 18201"/>
                <a:gd name="T52" fmla="*/ 4296 w 22185"/>
                <a:gd name="T53" fmla="*/ 13989 h 18201"/>
                <a:gd name="T54" fmla="*/ 1498 w 22185"/>
                <a:gd name="T55" fmla="*/ 11191 h 18201"/>
                <a:gd name="T56" fmla="*/ 0 w 22185"/>
                <a:gd name="T57" fmla="*/ 12688 h 18201"/>
                <a:gd name="T58" fmla="*/ 5539 w 22185"/>
                <a:gd name="T59" fmla="*/ 18200 h 18201"/>
                <a:gd name="T60" fmla="*/ 8507 w 22185"/>
                <a:gd name="T61" fmla="*/ 18200 h 18201"/>
                <a:gd name="T62" fmla="*/ 6500 w 22185"/>
                <a:gd name="T63" fmla="*/ 16222 h 18201"/>
                <a:gd name="T64" fmla="*/ 5964 w 22185"/>
                <a:gd name="T65" fmla="*/ 14074 h 18201"/>
                <a:gd name="T66" fmla="*/ 8026 w 22185"/>
                <a:gd name="T67" fmla="*/ 14893 h 18201"/>
                <a:gd name="T68" fmla="*/ 9976 w 22185"/>
                <a:gd name="T69" fmla="*/ 16871 h 18201"/>
                <a:gd name="T70" fmla="*/ 11473 w 22185"/>
                <a:gd name="T71" fmla="*/ 15373 h 18201"/>
                <a:gd name="T72" fmla="*/ 9609 w 22185"/>
                <a:gd name="T73" fmla="*/ 13509 h 18201"/>
                <a:gd name="T74" fmla="*/ 13989 w 22185"/>
                <a:gd name="T75" fmla="*/ 13141 h 18201"/>
                <a:gd name="T76" fmla="*/ 14017 w 22185"/>
                <a:gd name="T77" fmla="*/ 13113 h 18201"/>
                <a:gd name="T78" fmla="*/ 14017 w 22185"/>
                <a:gd name="T79" fmla="*/ 13113 h 18201"/>
                <a:gd name="T80" fmla="*/ 15175 w 22185"/>
                <a:gd name="T81" fmla="*/ 11530 h 18201"/>
                <a:gd name="T82" fmla="*/ 14045 w 22185"/>
                <a:gd name="T83" fmla="*/ 10768 h 18201"/>
                <a:gd name="T84" fmla="*/ 11247 w 22185"/>
                <a:gd name="T85" fmla="*/ 12067 h 18201"/>
                <a:gd name="T86" fmla="*/ 14073 w 22185"/>
                <a:gd name="T87" fmla="*/ 9214 h 18201"/>
                <a:gd name="T88" fmla="*/ 15854 w 22185"/>
                <a:gd name="T89" fmla="*/ 10993 h 18201"/>
                <a:gd name="T90" fmla="*/ 17408 w 22185"/>
                <a:gd name="T91" fmla="*/ 9440 h 18201"/>
                <a:gd name="T92" fmla="*/ 15203 w 22185"/>
                <a:gd name="T93" fmla="*/ 7207 h 18201"/>
                <a:gd name="T94" fmla="*/ 15203 w 22185"/>
                <a:gd name="T95" fmla="*/ 4833 h 18201"/>
                <a:gd name="T96" fmla="*/ 16080 w 22185"/>
                <a:gd name="T97" fmla="*/ 6048 h 18201"/>
                <a:gd name="T98" fmla="*/ 20998 w 22185"/>
                <a:gd name="T99" fmla="*/ 6161 h 18201"/>
                <a:gd name="T100" fmla="*/ 21026 w 22185"/>
                <a:gd name="T101" fmla="*/ 6133 h 18201"/>
                <a:gd name="T102" fmla="*/ 21026 w 22185"/>
                <a:gd name="T103" fmla="*/ 6133 h 18201"/>
                <a:gd name="T104" fmla="*/ 22184 w 22185"/>
                <a:gd name="T105" fmla="*/ 4522 h 18201"/>
                <a:gd name="T106" fmla="*/ 21054 w 22185"/>
                <a:gd name="T107" fmla="*/ 3758 h 18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85" h="18201">
                  <a:moveTo>
                    <a:pt x="10174" y="10993"/>
                  </a:moveTo>
                  <a:lnTo>
                    <a:pt x="10174" y="10993"/>
                  </a:lnTo>
                  <a:cubicBezTo>
                    <a:pt x="9496" y="10231"/>
                    <a:pt x="9524" y="9807"/>
                    <a:pt x="9948" y="9383"/>
                  </a:cubicBezTo>
                  <a:cubicBezTo>
                    <a:pt x="10456" y="8875"/>
                    <a:pt x="10937" y="9101"/>
                    <a:pt x="11530" y="9637"/>
                  </a:cubicBezTo>
                  <a:lnTo>
                    <a:pt x="10174" y="10993"/>
                  </a:lnTo>
                  <a:close/>
                  <a:moveTo>
                    <a:pt x="16956" y="2374"/>
                  </a:moveTo>
                  <a:lnTo>
                    <a:pt x="16956" y="2374"/>
                  </a:lnTo>
                  <a:cubicBezTo>
                    <a:pt x="17464" y="1894"/>
                    <a:pt x="17945" y="2092"/>
                    <a:pt x="18511" y="2657"/>
                  </a:cubicBezTo>
                  <a:cubicBezTo>
                    <a:pt x="17182" y="3985"/>
                    <a:pt x="17182" y="3985"/>
                    <a:pt x="17182" y="3985"/>
                  </a:cubicBezTo>
                  <a:cubicBezTo>
                    <a:pt x="16504" y="3222"/>
                    <a:pt x="16532" y="2798"/>
                    <a:pt x="16956" y="2374"/>
                  </a:cubicBezTo>
                  <a:close/>
                  <a:moveTo>
                    <a:pt x="21054" y="3758"/>
                  </a:moveTo>
                  <a:lnTo>
                    <a:pt x="21054" y="3758"/>
                  </a:lnTo>
                  <a:cubicBezTo>
                    <a:pt x="20432" y="4692"/>
                    <a:pt x="19358" y="6189"/>
                    <a:pt x="18256" y="5059"/>
                  </a:cubicBezTo>
                  <a:cubicBezTo>
                    <a:pt x="21082" y="2205"/>
                    <a:pt x="21082" y="2205"/>
                    <a:pt x="21082" y="2205"/>
                  </a:cubicBezTo>
                  <a:cubicBezTo>
                    <a:pt x="20828" y="1922"/>
                    <a:pt x="20630" y="1696"/>
                    <a:pt x="20488" y="1554"/>
                  </a:cubicBezTo>
                  <a:cubicBezTo>
                    <a:pt x="18963" y="28"/>
                    <a:pt x="17238" y="0"/>
                    <a:pt x="15882" y="1356"/>
                  </a:cubicBezTo>
                  <a:cubicBezTo>
                    <a:pt x="14977" y="2261"/>
                    <a:pt x="14723" y="3278"/>
                    <a:pt x="15006" y="4268"/>
                  </a:cubicBezTo>
                  <a:cubicBezTo>
                    <a:pt x="14102" y="3250"/>
                    <a:pt x="14102" y="3250"/>
                    <a:pt x="14102" y="3250"/>
                  </a:cubicBezTo>
                  <a:cubicBezTo>
                    <a:pt x="13847" y="3391"/>
                    <a:pt x="12745" y="4353"/>
                    <a:pt x="13565" y="5822"/>
                  </a:cubicBezTo>
                  <a:cubicBezTo>
                    <a:pt x="12547" y="4974"/>
                    <a:pt x="12547" y="4974"/>
                    <a:pt x="12547" y="4974"/>
                  </a:cubicBezTo>
                  <a:cubicBezTo>
                    <a:pt x="11191" y="6303"/>
                    <a:pt x="11191" y="6303"/>
                    <a:pt x="11191" y="6303"/>
                  </a:cubicBezTo>
                  <a:cubicBezTo>
                    <a:pt x="13027" y="8139"/>
                    <a:pt x="13027" y="8139"/>
                    <a:pt x="13027" y="8139"/>
                  </a:cubicBezTo>
                  <a:cubicBezTo>
                    <a:pt x="11615" y="7037"/>
                    <a:pt x="10089" y="7122"/>
                    <a:pt x="8874" y="8365"/>
                  </a:cubicBezTo>
                  <a:cubicBezTo>
                    <a:pt x="7546" y="9666"/>
                    <a:pt x="7659" y="11248"/>
                    <a:pt x="8620" y="12547"/>
                  </a:cubicBezTo>
                  <a:cubicBezTo>
                    <a:pt x="8422" y="12349"/>
                    <a:pt x="8422" y="12349"/>
                    <a:pt x="8422" y="12349"/>
                  </a:cubicBezTo>
                  <a:cubicBezTo>
                    <a:pt x="7150" y="11050"/>
                    <a:pt x="5738" y="11502"/>
                    <a:pt x="5030" y="12208"/>
                  </a:cubicBezTo>
                  <a:cubicBezTo>
                    <a:pt x="4494" y="12745"/>
                    <a:pt x="4183" y="13480"/>
                    <a:pt x="4296" y="13989"/>
                  </a:cubicBezTo>
                  <a:cubicBezTo>
                    <a:pt x="1498" y="11191"/>
                    <a:pt x="1498" y="11191"/>
                    <a:pt x="1498" y="11191"/>
                  </a:cubicBezTo>
                  <a:cubicBezTo>
                    <a:pt x="0" y="12688"/>
                    <a:pt x="0" y="12688"/>
                    <a:pt x="0" y="12688"/>
                  </a:cubicBezTo>
                  <a:cubicBezTo>
                    <a:pt x="5539" y="18200"/>
                    <a:pt x="5539" y="18200"/>
                    <a:pt x="5539" y="18200"/>
                  </a:cubicBezTo>
                  <a:cubicBezTo>
                    <a:pt x="8507" y="18200"/>
                    <a:pt x="8507" y="18200"/>
                    <a:pt x="8507" y="18200"/>
                  </a:cubicBezTo>
                  <a:cubicBezTo>
                    <a:pt x="6500" y="16222"/>
                    <a:pt x="6500" y="16222"/>
                    <a:pt x="6500" y="16222"/>
                  </a:cubicBezTo>
                  <a:cubicBezTo>
                    <a:pt x="5454" y="15147"/>
                    <a:pt x="5454" y="14582"/>
                    <a:pt x="5964" y="14074"/>
                  </a:cubicBezTo>
                  <a:cubicBezTo>
                    <a:pt x="6444" y="13593"/>
                    <a:pt x="7009" y="13904"/>
                    <a:pt x="8026" y="14893"/>
                  </a:cubicBezTo>
                  <a:cubicBezTo>
                    <a:pt x="9976" y="16871"/>
                    <a:pt x="9976" y="16871"/>
                    <a:pt x="9976" y="16871"/>
                  </a:cubicBezTo>
                  <a:cubicBezTo>
                    <a:pt x="11473" y="15373"/>
                    <a:pt x="11473" y="15373"/>
                    <a:pt x="11473" y="15373"/>
                  </a:cubicBezTo>
                  <a:cubicBezTo>
                    <a:pt x="9609" y="13509"/>
                    <a:pt x="9609" y="13509"/>
                    <a:pt x="9609" y="13509"/>
                  </a:cubicBezTo>
                  <a:cubicBezTo>
                    <a:pt x="10937" y="14526"/>
                    <a:pt x="12547" y="14582"/>
                    <a:pt x="13989" y="13141"/>
                  </a:cubicBezTo>
                  <a:cubicBezTo>
                    <a:pt x="14017" y="13141"/>
                    <a:pt x="14017" y="13141"/>
                    <a:pt x="14017" y="13113"/>
                  </a:cubicBezTo>
                  <a:lnTo>
                    <a:pt x="14017" y="13113"/>
                  </a:lnTo>
                  <a:cubicBezTo>
                    <a:pt x="14921" y="12321"/>
                    <a:pt x="15175" y="11530"/>
                    <a:pt x="15175" y="11530"/>
                  </a:cubicBezTo>
                  <a:cubicBezTo>
                    <a:pt x="14045" y="10768"/>
                    <a:pt x="14045" y="10768"/>
                    <a:pt x="14045" y="10768"/>
                  </a:cubicBezTo>
                  <a:cubicBezTo>
                    <a:pt x="13424" y="11700"/>
                    <a:pt x="12349" y="13198"/>
                    <a:pt x="11247" y="12067"/>
                  </a:cubicBezTo>
                  <a:cubicBezTo>
                    <a:pt x="14073" y="9214"/>
                    <a:pt x="14073" y="9214"/>
                    <a:pt x="14073" y="9214"/>
                  </a:cubicBezTo>
                  <a:cubicBezTo>
                    <a:pt x="15854" y="10993"/>
                    <a:pt x="15854" y="10993"/>
                    <a:pt x="15854" y="10993"/>
                  </a:cubicBezTo>
                  <a:cubicBezTo>
                    <a:pt x="17408" y="9440"/>
                    <a:pt x="17408" y="9440"/>
                    <a:pt x="17408" y="9440"/>
                  </a:cubicBezTo>
                  <a:cubicBezTo>
                    <a:pt x="15203" y="7207"/>
                    <a:pt x="15203" y="7207"/>
                    <a:pt x="15203" y="7207"/>
                  </a:cubicBezTo>
                  <a:cubicBezTo>
                    <a:pt x="14158" y="6161"/>
                    <a:pt x="14780" y="5200"/>
                    <a:pt x="15203" y="4833"/>
                  </a:cubicBezTo>
                  <a:cubicBezTo>
                    <a:pt x="15401" y="5257"/>
                    <a:pt x="15712" y="5680"/>
                    <a:pt x="16080" y="6048"/>
                  </a:cubicBezTo>
                  <a:cubicBezTo>
                    <a:pt x="17521" y="7489"/>
                    <a:pt x="19386" y="7772"/>
                    <a:pt x="20998" y="6161"/>
                  </a:cubicBezTo>
                  <a:cubicBezTo>
                    <a:pt x="21026" y="6133"/>
                    <a:pt x="21026" y="6133"/>
                    <a:pt x="21026" y="6133"/>
                  </a:cubicBezTo>
                  <a:lnTo>
                    <a:pt x="21026" y="6133"/>
                  </a:lnTo>
                  <a:cubicBezTo>
                    <a:pt x="21930" y="5313"/>
                    <a:pt x="22184" y="4522"/>
                    <a:pt x="22184" y="4522"/>
                  </a:cubicBezTo>
                  <a:lnTo>
                    <a:pt x="21054" y="3758"/>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2398" dirty="0"/>
            </a:p>
          </p:txBody>
        </p:sp>
      </p:grpSp>
    </p:spTree>
    <p:extLst>
      <p:ext uri="{BB962C8B-B14F-4D97-AF65-F5344CB8AC3E}">
        <p14:creationId xmlns:p14="http://schemas.microsoft.com/office/powerpoint/2010/main" val="3559752906"/>
      </p:ext>
    </p:extLst>
  </p:cSld>
  <p:clrMapOvr>
    <a:masterClrMapping/>
  </p:clrMapOvr>
  <p:extLst>
    <p:ext uri="{DCECCB84-F9BA-43D5-87BE-67443E8EF086}">
      <p15:sldGuideLst xmlns:p15="http://schemas.microsoft.com/office/powerpoint/2012/main">
        <p15:guide id="1" pos="45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ivider (Grey)">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extplatzhalter 7"/>
          <p:cNvSpPr>
            <a:spLocks noGrp="1"/>
          </p:cNvSpPr>
          <p:nvPr>
            <p:ph type="body" sz="quarter" idx="13" hasCustomPrompt="1"/>
          </p:nvPr>
        </p:nvSpPr>
        <p:spPr bwMode="gray">
          <a:xfrm>
            <a:off x="554569" y="1652803"/>
            <a:ext cx="5075071" cy="870263"/>
          </a:xfrm>
          <a:prstGeom prst="rect">
            <a:avLst/>
          </a:prstGeom>
        </p:spPr>
        <p:txBody>
          <a:bodyPr lIns="34290" tIns="18001" rIns="34290" bIns="17145"/>
          <a:lstStyle>
            <a:lvl1pPr marL="0" indent="0">
              <a:buNone/>
              <a:defRPr sz="6394" b="0" i="0" baseline="0">
                <a:solidFill>
                  <a:srgbClr val="48DAD0"/>
                </a:solidFill>
                <a:latin typeface="Fira Sans Medium"/>
                <a:ea typeface="Fira Sans Book" panose="020B0503050000020004" pitchFamily="34" charset="0"/>
                <a:cs typeface="Fira Sans Medium"/>
              </a:defRPr>
            </a:lvl1pPr>
          </a:lstStyle>
          <a:p>
            <a:pPr lvl="0"/>
            <a:r>
              <a:rPr lang="en-US" noProof="0" dirty="0"/>
              <a:t>Add number</a:t>
            </a:r>
          </a:p>
        </p:txBody>
      </p:sp>
      <p:sp>
        <p:nvSpPr>
          <p:cNvPr id="7" name="Title 3"/>
          <p:cNvSpPr>
            <a:spLocks noGrp="1"/>
          </p:cNvSpPr>
          <p:nvPr>
            <p:ph type="title" hasCustomPrompt="1"/>
          </p:nvPr>
        </p:nvSpPr>
        <p:spPr>
          <a:xfrm>
            <a:off x="554567" y="2552083"/>
            <a:ext cx="10351920" cy="1919122"/>
          </a:xfrm>
          <a:prstGeom prst="rect">
            <a:avLst/>
          </a:prstGeom>
        </p:spPr>
        <p:txBody>
          <a:bodyPr lIns="34290" tIns="17145" rIns="34290" bIns="17145" anchor="t" anchorCtr="0"/>
          <a:lstStyle>
            <a:lvl1pPr>
              <a:defRPr sz="6394" b="0" i="0" baseline="0">
                <a:solidFill>
                  <a:schemeClr val="bg1"/>
                </a:solidFill>
                <a:latin typeface="Fira Sans Book"/>
                <a:ea typeface="Fira Sans Medium" panose="020B0603050000020004" pitchFamily="34" charset="0"/>
                <a:cs typeface="Fira Sans Book"/>
              </a:defRPr>
            </a:lvl1pPr>
          </a:lstStyle>
          <a:p>
            <a:r>
              <a:rPr lang="en-US" noProof="0" dirty="0"/>
              <a:t>Add title</a:t>
            </a:r>
          </a:p>
        </p:txBody>
      </p:sp>
      <p:sp>
        <p:nvSpPr>
          <p:cNvPr id="8" name="Textplatzhalter 5"/>
          <p:cNvSpPr>
            <a:spLocks noGrp="1"/>
          </p:cNvSpPr>
          <p:nvPr>
            <p:ph type="body" sz="quarter" idx="17" hasCustomPrompt="1"/>
          </p:nvPr>
        </p:nvSpPr>
        <p:spPr bwMode="gray">
          <a:xfrm>
            <a:off x="554567" y="4642342"/>
            <a:ext cx="10351920" cy="432048"/>
          </a:xfrm>
          <a:prstGeom prst="rect">
            <a:avLst/>
          </a:prstGeom>
        </p:spPr>
        <p:txBody>
          <a:bodyPr lIns="34290" tIns="17145" rIns="34290" bIns="17145"/>
          <a:lstStyle>
            <a:lvl1pPr marL="0" indent="0">
              <a:spcAft>
                <a:spcPts val="0"/>
              </a:spcAft>
              <a:buNone/>
              <a:defRPr sz="2398">
                <a:solidFill>
                  <a:srgbClr val="FFFFFF"/>
                </a:solidFill>
                <a:latin typeface="Fira Sans Book" panose="020B0503050000020004" pitchFamily="34" charset="0"/>
                <a:ea typeface="Fira Sans Book" panose="020B0503050000020004" pitchFamily="34" charset="0"/>
              </a:defRPr>
            </a:lvl1pPr>
            <a:lvl2pPr>
              <a:spcAft>
                <a:spcPts val="0"/>
              </a:spcAft>
              <a:defRPr/>
            </a:lvl2pPr>
            <a:lvl3pPr>
              <a:spcAft>
                <a:spcPts val="0"/>
              </a:spcAft>
              <a:defRPr/>
            </a:lvl3pPr>
            <a:lvl4pPr>
              <a:spcAft>
                <a:spcPts val="0"/>
              </a:spcAft>
              <a:defRPr/>
            </a:lvl4pPr>
            <a:lvl5pPr>
              <a:spcAft>
                <a:spcPts val="0"/>
              </a:spcAft>
              <a:defRPr/>
            </a:lvl5pPr>
          </a:lstStyle>
          <a:p>
            <a:r>
              <a:rPr lang="en-US" noProof="0">
                <a:solidFill>
                  <a:srgbClr val="FFFFFF"/>
                </a:solidFill>
              </a:rPr>
              <a:t>Subline for divider with colour only</a:t>
            </a:r>
          </a:p>
        </p:txBody>
      </p:sp>
    </p:spTree>
    <p:extLst>
      <p:ext uri="{BB962C8B-B14F-4D97-AF65-F5344CB8AC3E}">
        <p14:creationId xmlns:p14="http://schemas.microsoft.com/office/powerpoint/2010/main" val="1924223072"/>
      </p:ext>
    </p:extLst>
  </p:cSld>
  <p:clrMapOvr>
    <a:masterClrMapping/>
  </p:clrMapOvr>
  <p:extLst>
    <p:ext uri="{DCECCB84-F9BA-43D5-87BE-67443E8EF086}">
      <p15:sldGuideLst xmlns:p15="http://schemas.microsoft.com/office/powerpoint/2012/main">
        <p15:guide id="1" pos="4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B941-F129-FF40-A3D0-4C3A03CFD12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43ED4B5-0E71-554E-8F98-6AA58B205A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15082A8-9CED-E44D-A382-26435A572132}"/>
              </a:ext>
            </a:extLst>
          </p:cNvPr>
          <p:cNvSpPr>
            <a:spLocks noGrp="1"/>
          </p:cNvSpPr>
          <p:nvPr>
            <p:ph type="dt" sz="half" idx="10"/>
          </p:nvPr>
        </p:nvSpPr>
        <p:spPr/>
        <p:txBody>
          <a:bodyPr/>
          <a:lstStyle/>
          <a:p>
            <a:fld id="{D40668C7-B2E4-2C4F-BC5E-BF2F083EAA96}" type="datetimeFigureOut">
              <a:rPr lang="en-US" smtClean="0"/>
              <a:t>4/24/2020</a:t>
            </a:fld>
            <a:endParaRPr lang="en-US"/>
          </a:p>
        </p:txBody>
      </p:sp>
      <p:sp>
        <p:nvSpPr>
          <p:cNvPr id="5" name="Footer Placeholder 4">
            <a:extLst>
              <a:ext uri="{FF2B5EF4-FFF2-40B4-BE49-F238E27FC236}">
                <a16:creationId xmlns:a16="http://schemas.microsoft.com/office/drawing/2014/main" id="{4911EC66-20E3-7840-8558-A481E8A6A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DC23F7-9AA4-A847-BEA3-085B23A7C25C}"/>
              </a:ext>
            </a:extLst>
          </p:cNvPr>
          <p:cNvSpPr>
            <a:spLocks noGrp="1"/>
          </p:cNvSpPr>
          <p:nvPr>
            <p:ph type="sldNum" sz="quarter" idx="12"/>
          </p:nvPr>
        </p:nvSpPr>
        <p:spPr/>
        <p:txBody>
          <a:bodyPr/>
          <a:lstStyle/>
          <a:p>
            <a:fld id="{01C79109-D56E-6F4E-A005-D88B5DA5B167}" type="slidenum">
              <a:rPr lang="en-US" smtClean="0"/>
              <a:t>‹#›</a:t>
            </a:fld>
            <a:endParaRPr lang="en-US"/>
          </a:p>
        </p:txBody>
      </p:sp>
    </p:spTree>
    <p:extLst>
      <p:ext uri="{BB962C8B-B14F-4D97-AF65-F5344CB8AC3E}">
        <p14:creationId xmlns:p14="http://schemas.microsoft.com/office/powerpoint/2010/main" val="3942209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19E980-8A51-AD4B-9607-7C03D6C03564}"/>
              </a:ext>
            </a:extLst>
          </p:cNvPr>
          <p:cNvSpPr>
            <a:spLocks noGrp="1"/>
          </p:cNvSpPr>
          <p:nvPr>
            <p:ph type="dt" sz="half" idx="10"/>
          </p:nvPr>
        </p:nvSpPr>
        <p:spPr/>
        <p:txBody>
          <a:bodyPr/>
          <a:lstStyle/>
          <a:p>
            <a:fld id="{D40668C7-B2E4-2C4F-BC5E-BF2F083EAA96}" type="datetimeFigureOut">
              <a:rPr lang="en-US" smtClean="0"/>
              <a:t>4/24/2020</a:t>
            </a:fld>
            <a:endParaRPr lang="en-US"/>
          </a:p>
        </p:txBody>
      </p:sp>
      <p:sp>
        <p:nvSpPr>
          <p:cNvPr id="3" name="Footer Placeholder 2">
            <a:extLst>
              <a:ext uri="{FF2B5EF4-FFF2-40B4-BE49-F238E27FC236}">
                <a16:creationId xmlns:a16="http://schemas.microsoft.com/office/drawing/2014/main" id="{FC26A00E-E4FF-CC4D-88FC-DDF80C6CE3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7405CC-0ABC-D848-BE3B-F70B3626EA30}"/>
              </a:ext>
            </a:extLst>
          </p:cNvPr>
          <p:cNvSpPr>
            <a:spLocks noGrp="1"/>
          </p:cNvSpPr>
          <p:nvPr>
            <p:ph type="sldNum" sz="quarter" idx="12"/>
          </p:nvPr>
        </p:nvSpPr>
        <p:spPr/>
        <p:txBody>
          <a:bodyPr/>
          <a:lstStyle/>
          <a:p>
            <a:fld id="{01C79109-D56E-6F4E-A005-D88B5DA5B167}" type="slidenum">
              <a:rPr lang="en-US" smtClean="0"/>
              <a:t>‹#›</a:t>
            </a:fld>
            <a:endParaRPr lang="en-US"/>
          </a:p>
        </p:txBody>
      </p:sp>
    </p:spTree>
    <p:extLst>
      <p:ext uri="{BB962C8B-B14F-4D97-AF65-F5344CB8AC3E}">
        <p14:creationId xmlns:p14="http://schemas.microsoft.com/office/powerpoint/2010/main" val="190637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7079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1" r:id="rId10"/>
  </p:sldLayoutIdLst>
  <p:hf hdr="0" ftr="0" dt="0"/>
  <p:txStyles>
    <p:titleStyle>
      <a:lvl1pPr algn="l" defTabSz="1218134" rtl="0" eaLnBrk="1" latinLnBrk="0" hangingPunct="1">
        <a:lnSpc>
          <a:spcPct val="100000"/>
        </a:lnSpc>
        <a:spcBef>
          <a:spcPct val="0"/>
        </a:spcBef>
        <a:buNone/>
        <a:defRPr sz="3197" b="1" kern="1200">
          <a:solidFill>
            <a:schemeClr val="accent2"/>
          </a:solidFill>
          <a:latin typeface="+mj-lt"/>
          <a:ea typeface="+mj-ea"/>
          <a:cs typeface="+mj-cs"/>
        </a:defRPr>
      </a:lvl1pPr>
    </p:titleStyle>
    <p:bodyStyle>
      <a:lvl1pPr marL="236859" indent="-236859" algn="l" defTabSz="1218134" rtl="0" eaLnBrk="1" latinLnBrk="0" hangingPunct="1">
        <a:lnSpc>
          <a:spcPct val="100000"/>
        </a:lnSpc>
        <a:spcBef>
          <a:spcPts val="0"/>
        </a:spcBef>
        <a:spcAft>
          <a:spcPts val="0"/>
        </a:spcAft>
        <a:buClrTx/>
        <a:buFont typeface="Arial" panose="020B0604020202020204" pitchFamily="34" charset="0"/>
        <a:buChar char="•"/>
        <a:defRPr sz="1865" kern="1200">
          <a:solidFill>
            <a:schemeClr val="tx1"/>
          </a:solidFill>
          <a:latin typeface="+mn-lt"/>
          <a:ea typeface="+mn-ea"/>
          <a:cs typeface="+mn-cs"/>
        </a:defRPr>
      </a:lvl1pPr>
      <a:lvl2pPr marL="475834" indent="-238975" algn="l" defTabSz="1218134" rtl="0" eaLnBrk="1" latinLnBrk="0" hangingPunct="1">
        <a:lnSpc>
          <a:spcPct val="100000"/>
        </a:lnSpc>
        <a:spcBef>
          <a:spcPts val="0"/>
        </a:spcBef>
        <a:spcAft>
          <a:spcPts val="0"/>
        </a:spcAft>
        <a:buClrTx/>
        <a:buFont typeface="Arial" panose="020B0604020202020204" pitchFamily="34" charset="0"/>
        <a:buChar char="•"/>
        <a:defRPr sz="1865" kern="1200">
          <a:solidFill>
            <a:schemeClr val="tx1"/>
          </a:solidFill>
          <a:latin typeface="+mn-lt"/>
          <a:ea typeface="+mn-ea"/>
          <a:cs typeface="+mn-cs"/>
        </a:defRPr>
      </a:lvl2pPr>
      <a:lvl3pPr marL="719037" indent="-243204" algn="l" defTabSz="1218134" rtl="0" eaLnBrk="1" latinLnBrk="0" hangingPunct="1">
        <a:lnSpc>
          <a:spcPct val="100000"/>
        </a:lnSpc>
        <a:spcBef>
          <a:spcPts val="0"/>
        </a:spcBef>
        <a:spcAft>
          <a:spcPts val="0"/>
        </a:spcAft>
        <a:buClrTx/>
        <a:buFont typeface="Arial" panose="020B0604020202020204" pitchFamily="34" charset="0"/>
        <a:buChar char="•"/>
        <a:defRPr sz="1865" kern="1200">
          <a:solidFill>
            <a:schemeClr val="tx1"/>
          </a:solidFill>
          <a:latin typeface="+mn-lt"/>
          <a:ea typeface="+mn-ea"/>
          <a:cs typeface="+mn-cs"/>
        </a:defRPr>
      </a:lvl3pPr>
      <a:lvl4pPr marL="958012" indent="-238975" algn="l" defTabSz="1218134" rtl="0" eaLnBrk="1" latinLnBrk="0" hangingPunct="1">
        <a:lnSpc>
          <a:spcPct val="100000"/>
        </a:lnSpc>
        <a:spcBef>
          <a:spcPts val="0"/>
        </a:spcBef>
        <a:spcAft>
          <a:spcPts val="0"/>
        </a:spcAft>
        <a:buClrTx/>
        <a:buFont typeface="Arial" panose="020B0604020202020204" pitchFamily="34" charset="0"/>
        <a:buChar char="•"/>
        <a:defRPr sz="1865" kern="1200">
          <a:solidFill>
            <a:schemeClr val="tx1"/>
          </a:solidFill>
          <a:latin typeface="+mn-lt"/>
          <a:ea typeface="+mn-ea"/>
          <a:cs typeface="+mn-cs"/>
        </a:defRPr>
      </a:lvl4pPr>
      <a:lvl5pPr marL="1194871" indent="-236859" algn="l" defTabSz="1218134" rtl="0" eaLnBrk="1" latinLnBrk="0" hangingPunct="1">
        <a:lnSpc>
          <a:spcPct val="100000"/>
        </a:lnSpc>
        <a:spcBef>
          <a:spcPts val="0"/>
        </a:spcBef>
        <a:spcAft>
          <a:spcPts val="0"/>
        </a:spcAft>
        <a:buClrTx/>
        <a:buFont typeface="Arial" panose="020B0604020202020204" pitchFamily="34" charset="0"/>
        <a:buChar char="•"/>
        <a:defRPr sz="1865" kern="1200">
          <a:solidFill>
            <a:schemeClr val="tx1"/>
          </a:solidFill>
          <a:latin typeface="+mn-lt"/>
          <a:ea typeface="+mn-ea"/>
          <a:cs typeface="+mn-cs"/>
        </a:defRPr>
      </a:lvl5pPr>
      <a:lvl6pPr marL="3349867" indent="-304533" algn="l" defTabSz="1218134" rtl="0" eaLnBrk="1" latinLnBrk="0" hangingPunct="1">
        <a:spcBef>
          <a:spcPct val="20000"/>
        </a:spcBef>
        <a:buFont typeface="Arial" panose="020B0604020202020204" pitchFamily="34" charset="0"/>
        <a:buChar char="•"/>
        <a:defRPr sz="2664" kern="1200">
          <a:solidFill>
            <a:schemeClr val="tx1"/>
          </a:solidFill>
          <a:latin typeface="+mn-lt"/>
          <a:ea typeface="+mn-ea"/>
          <a:cs typeface="+mn-cs"/>
        </a:defRPr>
      </a:lvl6pPr>
      <a:lvl7pPr marL="3958933" indent="-304533" algn="l" defTabSz="1218134" rtl="0" eaLnBrk="1" latinLnBrk="0" hangingPunct="1">
        <a:spcBef>
          <a:spcPct val="20000"/>
        </a:spcBef>
        <a:buFont typeface="Arial" panose="020B0604020202020204" pitchFamily="34" charset="0"/>
        <a:buChar char="•"/>
        <a:defRPr sz="2664" kern="1200">
          <a:solidFill>
            <a:schemeClr val="tx1"/>
          </a:solidFill>
          <a:latin typeface="+mn-lt"/>
          <a:ea typeface="+mn-ea"/>
          <a:cs typeface="+mn-cs"/>
        </a:defRPr>
      </a:lvl7pPr>
      <a:lvl8pPr marL="4567999" indent="-304533" algn="l" defTabSz="1218134" rtl="0" eaLnBrk="1" latinLnBrk="0" hangingPunct="1">
        <a:spcBef>
          <a:spcPct val="20000"/>
        </a:spcBef>
        <a:buFont typeface="Arial" panose="020B0604020202020204" pitchFamily="34" charset="0"/>
        <a:buChar char="•"/>
        <a:defRPr sz="2664" kern="1200">
          <a:solidFill>
            <a:schemeClr val="tx1"/>
          </a:solidFill>
          <a:latin typeface="+mn-lt"/>
          <a:ea typeface="+mn-ea"/>
          <a:cs typeface="+mn-cs"/>
        </a:defRPr>
      </a:lvl8pPr>
      <a:lvl9pPr marL="5177065" indent="-304533" algn="l" defTabSz="1218134" rtl="0" eaLnBrk="1" latinLnBrk="0" hangingPunct="1">
        <a:spcBef>
          <a:spcPct val="20000"/>
        </a:spcBef>
        <a:buFont typeface="Arial" panose="020B0604020202020204" pitchFamily="34" charset="0"/>
        <a:buChar char="•"/>
        <a:defRPr sz="2664" kern="1200">
          <a:solidFill>
            <a:schemeClr val="tx1"/>
          </a:solidFill>
          <a:latin typeface="+mn-lt"/>
          <a:ea typeface="+mn-ea"/>
          <a:cs typeface="+mn-cs"/>
        </a:defRPr>
      </a:lvl9pPr>
    </p:bodyStyle>
    <p:otherStyle>
      <a:defPPr>
        <a:defRPr lang="de-DE"/>
      </a:defPPr>
      <a:lvl1pPr marL="0" algn="l" defTabSz="1218134" rtl="0" eaLnBrk="1" latinLnBrk="0" hangingPunct="1">
        <a:defRPr sz="2398" kern="1200">
          <a:solidFill>
            <a:schemeClr val="tx1"/>
          </a:solidFill>
          <a:latin typeface="+mn-lt"/>
          <a:ea typeface="+mn-ea"/>
          <a:cs typeface="+mn-cs"/>
        </a:defRPr>
      </a:lvl1pPr>
      <a:lvl2pPr marL="609067" algn="l" defTabSz="1218134" rtl="0" eaLnBrk="1" latinLnBrk="0" hangingPunct="1">
        <a:defRPr sz="2398" kern="1200">
          <a:solidFill>
            <a:schemeClr val="tx1"/>
          </a:solidFill>
          <a:latin typeface="+mn-lt"/>
          <a:ea typeface="+mn-ea"/>
          <a:cs typeface="+mn-cs"/>
        </a:defRPr>
      </a:lvl2pPr>
      <a:lvl3pPr marL="1218134" algn="l" defTabSz="1218134" rtl="0" eaLnBrk="1" latinLnBrk="0" hangingPunct="1">
        <a:defRPr sz="2398" kern="1200">
          <a:solidFill>
            <a:schemeClr val="tx1"/>
          </a:solidFill>
          <a:latin typeface="+mn-lt"/>
          <a:ea typeface="+mn-ea"/>
          <a:cs typeface="+mn-cs"/>
        </a:defRPr>
      </a:lvl3pPr>
      <a:lvl4pPr marL="1827200" algn="l" defTabSz="1218134" rtl="0" eaLnBrk="1" latinLnBrk="0" hangingPunct="1">
        <a:defRPr sz="2398" kern="1200">
          <a:solidFill>
            <a:schemeClr val="tx1"/>
          </a:solidFill>
          <a:latin typeface="+mn-lt"/>
          <a:ea typeface="+mn-ea"/>
          <a:cs typeface="+mn-cs"/>
        </a:defRPr>
      </a:lvl4pPr>
      <a:lvl5pPr marL="2436267" algn="l" defTabSz="1218134" rtl="0" eaLnBrk="1" latinLnBrk="0" hangingPunct="1">
        <a:defRPr sz="2398" kern="1200">
          <a:solidFill>
            <a:schemeClr val="tx1"/>
          </a:solidFill>
          <a:latin typeface="+mn-lt"/>
          <a:ea typeface="+mn-ea"/>
          <a:cs typeface="+mn-cs"/>
        </a:defRPr>
      </a:lvl5pPr>
      <a:lvl6pPr marL="3045332" algn="l" defTabSz="1218134" rtl="0" eaLnBrk="1" latinLnBrk="0" hangingPunct="1">
        <a:defRPr sz="2398" kern="1200">
          <a:solidFill>
            <a:schemeClr val="tx1"/>
          </a:solidFill>
          <a:latin typeface="+mn-lt"/>
          <a:ea typeface="+mn-ea"/>
          <a:cs typeface="+mn-cs"/>
        </a:defRPr>
      </a:lvl6pPr>
      <a:lvl7pPr marL="3654399" algn="l" defTabSz="1218134" rtl="0" eaLnBrk="1" latinLnBrk="0" hangingPunct="1">
        <a:defRPr sz="2398" kern="1200">
          <a:solidFill>
            <a:schemeClr val="tx1"/>
          </a:solidFill>
          <a:latin typeface="+mn-lt"/>
          <a:ea typeface="+mn-ea"/>
          <a:cs typeface="+mn-cs"/>
        </a:defRPr>
      </a:lvl7pPr>
      <a:lvl8pPr marL="4263466" algn="l" defTabSz="1218134" rtl="0" eaLnBrk="1" latinLnBrk="0" hangingPunct="1">
        <a:defRPr sz="2398" kern="1200">
          <a:solidFill>
            <a:schemeClr val="tx1"/>
          </a:solidFill>
          <a:latin typeface="+mn-lt"/>
          <a:ea typeface="+mn-ea"/>
          <a:cs typeface="+mn-cs"/>
        </a:defRPr>
      </a:lvl8pPr>
      <a:lvl9pPr marL="4872533" algn="l" defTabSz="1218134" rtl="0" eaLnBrk="1" latinLnBrk="0"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72">
          <p15:clr>
            <a:srgbClr val="F26B43"/>
          </p15:clr>
        </p15:guide>
        <p15:guide id="2" pos="340">
          <p15:clr>
            <a:srgbClr val="F26B43"/>
          </p15:clr>
        </p15:guide>
        <p15:guide id="3" pos="226">
          <p15:clr>
            <a:srgbClr val="F26B43"/>
          </p15:clr>
        </p15:guide>
        <p15:guide id="5" pos="5193">
          <p15:clr>
            <a:srgbClr val="F26B43"/>
          </p15:clr>
        </p15:guide>
        <p15:guide id="6" orient="horz" pos="2913">
          <p15:clr>
            <a:srgbClr val="F26B43"/>
          </p15:clr>
        </p15:guide>
        <p15:guide id="7" orient="horz" pos="302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4/24/2020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10605037"/>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tmp"/><Relationship Id="rId1" Type="http://schemas.openxmlformats.org/officeDocument/2006/relationships/slideLayout" Target="../slideLayouts/slideLayout12.xml"/><Relationship Id="rId5" Type="http://schemas.openxmlformats.org/officeDocument/2006/relationships/image" Target="../media/image12.jpg"/><Relationship Id="rId4" Type="http://schemas.openxmlformats.org/officeDocument/2006/relationships/image" Target="../media/image29.tmp"/></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0.jpeg"/><Relationship Id="rId1" Type="http://schemas.openxmlformats.org/officeDocument/2006/relationships/slideLayout" Target="../slideLayouts/slideLayout12.xml"/><Relationship Id="rId4" Type="http://schemas.openxmlformats.org/officeDocument/2006/relationships/image" Target="../media/image31.tmp"/></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0.jpeg"/><Relationship Id="rId1" Type="http://schemas.openxmlformats.org/officeDocument/2006/relationships/slideLayout" Target="../slideLayouts/slideLayout12.xml"/><Relationship Id="rId4" Type="http://schemas.openxmlformats.org/officeDocument/2006/relationships/image" Target="../media/image32.tmp"/></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0.jpeg"/><Relationship Id="rId1" Type="http://schemas.openxmlformats.org/officeDocument/2006/relationships/slideLayout" Target="../slideLayouts/slideLayout12.xml"/><Relationship Id="rId4" Type="http://schemas.openxmlformats.org/officeDocument/2006/relationships/image" Target="../media/image33.tmp"/></Relationships>
</file>

<file path=ppt/slides/_rels/slide14.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12.jpg"/><Relationship Id="rId4" Type="http://schemas.openxmlformats.org/officeDocument/2006/relationships/image" Target="../media/image35.tmp"/></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12.xml"/><Relationship Id="rId6" Type="http://schemas.openxmlformats.org/officeDocument/2006/relationships/image" Target="../media/image40.tmp"/><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12.xml"/><Relationship Id="rId6" Type="http://schemas.openxmlformats.org/officeDocument/2006/relationships/image" Target="../media/image40.tmp"/><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www.imdb.com/chart/top/" TargetMode="External"/><Relationship Id="rId7" Type="http://schemas.openxmlformats.org/officeDocument/2006/relationships/image" Target="../media/image12.jpg"/><Relationship Id="rId2" Type="http://schemas.openxmlformats.org/officeDocument/2006/relationships/hyperlink" Target="https://relational.fit.cvut.cz/" TargetMode="Externa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hyperlink" Target="http://statisticstimes.com/geography/countries-by-continents.php"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3.tmp"/><Relationship Id="rId7" Type="http://schemas.openxmlformats.org/officeDocument/2006/relationships/image" Target="../media/image26.jpeg"/><Relationship Id="rId2" Type="http://schemas.openxmlformats.org/officeDocument/2006/relationships/image" Target="../media/image12.jpg"/><Relationship Id="rId1" Type="http://schemas.openxmlformats.org/officeDocument/2006/relationships/slideLayout" Target="../slideLayouts/slideLayout12.xml"/><Relationship Id="rId6" Type="http://schemas.openxmlformats.org/officeDocument/2006/relationships/image" Target="../media/image25.tmp"/><Relationship Id="rId5" Type="http://schemas.openxmlformats.org/officeDocument/2006/relationships/image" Target="../media/image15.png"/><Relationship Id="rId4" Type="http://schemas.openxmlformats.org/officeDocument/2006/relationships/image" Target="../media/image24.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24629" y="707556"/>
            <a:ext cx="5723685" cy="490322"/>
          </a:xfrm>
        </p:spPr>
        <p:txBody>
          <a:bodyPr>
            <a:normAutofit fontScale="77500" lnSpcReduction="20000"/>
          </a:bodyPr>
          <a:lstStyle/>
          <a:p>
            <a:r>
              <a:rPr lang="en-US" sz="3200" dirty="0"/>
              <a:t>Data Storage Solutions for Data Analytics</a:t>
            </a:r>
            <a:endParaRPr lang="en-US" sz="3200" noProof="0" dirty="0"/>
          </a:p>
        </p:txBody>
      </p:sp>
      <p:sp>
        <p:nvSpPr>
          <p:cNvPr id="4" name="Title 3"/>
          <p:cNvSpPr>
            <a:spLocks noGrp="1"/>
          </p:cNvSpPr>
          <p:nvPr>
            <p:ph type="title"/>
          </p:nvPr>
        </p:nvSpPr>
        <p:spPr>
          <a:xfrm>
            <a:off x="554566" y="2577782"/>
            <a:ext cx="9767785" cy="1919122"/>
          </a:xfrm>
        </p:spPr>
        <p:txBody>
          <a:bodyPr>
            <a:normAutofit/>
          </a:bodyPr>
          <a:lstStyle/>
          <a:p>
            <a:r>
              <a:rPr lang="en-US" sz="6000" b="1" dirty="0">
                <a:solidFill>
                  <a:schemeClr val="tx1"/>
                </a:solidFill>
                <a:latin typeface="Copperplate Gothic Bold" panose="020E0705020206020404" pitchFamily="34" charset="0"/>
              </a:rPr>
              <a:t>P</a:t>
            </a:r>
            <a:r>
              <a:rPr lang="en-US" sz="4400" b="1" dirty="0">
                <a:solidFill>
                  <a:schemeClr val="tx1"/>
                </a:solidFill>
                <a:latin typeface="Copperplate Gothic Bold" panose="020E0705020206020404" pitchFamily="34" charset="0"/>
              </a:rPr>
              <a:t>redictive </a:t>
            </a:r>
            <a:r>
              <a:rPr lang="en-US" sz="6000" b="1" dirty="0">
                <a:solidFill>
                  <a:schemeClr val="tx1"/>
                </a:solidFill>
                <a:latin typeface="Copperplate Gothic Bold" panose="020E0705020206020404" pitchFamily="34" charset="0"/>
              </a:rPr>
              <a:t>M</a:t>
            </a:r>
            <a:r>
              <a:rPr lang="en-US" sz="4400" b="1" dirty="0">
                <a:solidFill>
                  <a:schemeClr val="tx1"/>
                </a:solidFill>
                <a:latin typeface="Copperplate Gothic Bold" panose="020E0705020206020404" pitchFamily="34" charset="0"/>
              </a:rPr>
              <a:t>ovie </a:t>
            </a:r>
            <a:r>
              <a:rPr lang="en-US" sz="6000" b="1" dirty="0">
                <a:solidFill>
                  <a:schemeClr val="tx1"/>
                </a:solidFill>
                <a:latin typeface="Copperplate Gothic Bold" panose="020E0705020206020404" pitchFamily="34" charset="0"/>
              </a:rPr>
              <a:t>A</a:t>
            </a:r>
            <a:r>
              <a:rPr lang="en-US" sz="4400" b="1" dirty="0">
                <a:solidFill>
                  <a:schemeClr val="tx1"/>
                </a:solidFill>
                <a:latin typeface="Copperplate Gothic Bold" panose="020E0705020206020404" pitchFamily="34" charset="0"/>
              </a:rPr>
              <a:t>nalytics</a:t>
            </a:r>
            <a:endParaRPr lang="en-US" sz="4400" b="1" noProof="0" dirty="0">
              <a:solidFill>
                <a:schemeClr val="tx1"/>
              </a:solidFill>
              <a:latin typeface="Copperplate Gothic Bold" panose="020E0705020206020404" pitchFamily="34" charset="0"/>
            </a:endParaRPr>
          </a:p>
        </p:txBody>
      </p:sp>
      <p:sp>
        <p:nvSpPr>
          <p:cNvPr id="3" name="Text Placeholder 2"/>
          <p:cNvSpPr>
            <a:spLocks noGrp="1"/>
          </p:cNvSpPr>
          <p:nvPr>
            <p:ph type="body" sz="quarter" idx="17"/>
          </p:nvPr>
        </p:nvSpPr>
        <p:spPr>
          <a:xfrm>
            <a:off x="422592" y="5348933"/>
            <a:ext cx="10351920" cy="1601296"/>
          </a:xfrm>
        </p:spPr>
        <p:txBody>
          <a:bodyPr>
            <a:normAutofit/>
          </a:bodyPr>
          <a:lstStyle/>
          <a:p>
            <a:pPr>
              <a:lnSpc>
                <a:spcPct val="90000"/>
              </a:lnSpc>
              <a:spcAft>
                <a:spcPts val="1000"/>
              </a:spcAft>
            </a:pPr>
            <a:r>
              <a:rPr lang="en-US" sz="2000" dirty="0">
                <a:solidFill>
                  <a:srgbClr val="48DAD0"/>
                </a:solidFill>
                <a:latin typeface="Fira Sans Medium"/>
              </a:rPr>
              <a:t>Deployed using Microsoft SQL Server, SSIS, Visual studio,  SSRS, Tableau, Neo4j </a:t>
            </a:r>
          </a:p>
          <a:p>
            <a:endParaRPr lang="en-US" sz="1600" noProof="0" dirty="0"/>
          </a:p>
        </p:txBody>
      </p:sp>
      <p:pic>
        <p:nvPicPr>
          <p:cNvPr id="5" name="Picture 2" descr="Movie Analytics 2.0: Predicting the next 100 crore club movie ...">
            <a:extLst>
              <a:ext uri="{FF2B5EF4-FFF2-40B4-BE49-F238E27FC236}">
                <a16:creationId xmlns:a16="http://schemas.microsoft.com/office/drawing/2014/main" id="{921B4DFB-DE09-4F3B-842C-5882A5DF55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8440" y="1099073"/>
            <a:ext cx="4099936" cy="3823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863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screenshot of a cell phone&#10;&#10;Description automatically generated">
            <a:extLst>
              <a:ext uri="{FF2B5EF4-FFF2-40B4-BE49-F238E27FC236}">
                <a16:creationId xmlns:a16="http://schemas.microsoft.com/office/drawing/2014/main" id="{C76BB4C6-3D36-4638-928C-41D9B665BB13}"/>
              </a:ext>
            </a:extLst>
          </p:cNvPr>
          <p:cNvPicPr/>
          <p:nvPr/>
        </p:nvPicPr>
        <p:blipFill>
          <a:blip r:embed="rId2">
            <a:extLst>
              <a:ext uri="{28A0092B-C50C-407E-A947-70E740481C1C}">
                <a14:useLocalDpi xmlns:a14="http://schemas.microsoft.com/office/drawing/2010/main" val="0"/>
              </a:ext>
            </a:extLst>
          </a:blip>
          <a:stretch>
            <a:fillRect/>
          </a:stretch>
        </p:blipFill>
        <p:spPr>
          <a:xfrm>
            <a:off x="7204139" y="465560"/>
            <a:ext cx="4322380" cy="60672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2" name="Group 1">
            <a:extLst>
              <a:ext uri="{FF2B5EF4-FFF2-40B4-BE49-F238E27FC236}">
                <a16:creationId xmlns:a16="http://schemas.microsoft.com/office/drawing/2014/main" id="{0D9CAED9-8A24-4303-BE99-1EC11ED48E7D}"/>
              </a:ext>
            </a:extLst>
          </p:cNvPr>
          <p:cNvGrpSpPr/>
          <p:nvPr/>
        </p:nvGrpSpPr>
        <p:grpSpPr>
          <a:xfrm>
            <a:off x="364490" y="478558"/>
            <a:ext cx="5731510" cy="5900883"/>
            <a:chOff x="5844606" y="337770"/>
            <a:chExt cx="5731510" cy="5900883"/>
          </a:xfrm>
        </p:grpSpPr>
        <p:pic>
          <p:nvPicPr>
            <p:cNvPr id="2054" name="Picture 6" descr="Image result for ssrs">
              <a:extLst>
                <a:ext uri="{FF2B5EF4-FFF2-40B4-BE49-F238E27FC236}">
                  <a16:creationId xmlns:a16="http://schemas.microsoft.com/office/drawing/2014/main" id="{AF9AEA9F-F38D-4306-8098-05A959F1F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1555" y="4886103"/>
              <a:ext cx="1905000" cy="1352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3" name="Picture 22" descr="A screenshot of a social media post&#10;&#10;Description automatically generated">
              <a:extLst>
                <a:ext uri="{FF2B5EF4-FFF2-40B4-BE49-F238E27FC236}">
                  <a16:creationId xmlns:a16="http://schemas.microsoft.com/office/drawing/2014/main" id="{79DB235D-0381-4EBB-919D-101FD06924D0}"/>
                </a:ext>
              </a:extLst>
            </p:cNvPr>
            <p:cNvPicPr/>
            <p:nvPr/>
          </p:nvPicPr>
          <p:blipFill>
            <a:blip r:embed="rId4">
              <a:extLst>
                <a:ext uri="{28A0092B-C50C-407E-A947-70E740481C1C}">
                  <a14:useLocalDpi xmlns:a14="http://schemas.microsoft.com/office/drawing/2010/main" val="0"/>
                </a:ext>
              </a:extLst>
            </a:blip>
            <a:stretch>
              <a:fillRect/>
            </a:stretch>
          </p:blipFill>
          <p:spPr>
            <a:xfrm>
              <a:off x="5844606" y="337770"/>
              <a:ext cx="5731510" cy="1933575"/>
            </a:xfrm>
            <a:prstGeom prst="roundRect">
              <a:avLst>
                <a:gd name="adj" fmla="val 16667"/>
              </a:avLst>
            </a:prstGeom>
            <a:ln>
              <a:solidFill>
                <a:schemeClr val="bg2">
                  <a:lumMod val="75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Picture 25" descr="A screenshot of a cell phone&#10;&#10;Description automatically generated">
              <a:extLst>
                <a:ext uri="{FF2B5EF4-FFF2-40B4-BE49-F238E27FC236}">
                  <a16:creationId xmlns:a16="http://schemas.microsoft.com/office/drawing/2014/main" id="{6D7D3F2B-3B9C-4920-A26F-D1D0400D712E}"/>
                </a:ext>
              </a:extLst>
            </p:cNvPr>
            <p:cNvPicPr>
              <a:picLocks noChangeAspect="1"/>
            </p:cNvPicPr>
            <p:nvPr/>
          </p:nvPicPr>
          <p:blipFill rotWithShape="1">
            <a:blip r:embed="rId5"/>
            <a:srcRect l="25" t="63629" r="41392" b="21143"/>
            <a:stretch/>
          </p:blipFill>
          <p:spPr>
            <a:xfrm>
              <a:off x="7160132" y="2966718"/>
              <a:ext cx="3307847" cy="9245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30794723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tableau">
            <a:extLst>
              <a:ext uri="{FF2B5EF4-FFF2-40B4-BE49-F238E27FC236}">
                <a16:creationId xmlns:a16="http://schemas.microsoft.com/office/drawing/2014/main" id="{5CFFA095-C0E3-44C9-9824-F392970D1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4573" y="70357"/>
            <a:ext cx="985445" cy="9854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8" name="Picture 7" descr="A screenshot of a cell phone&#10;&#10;Description automatically generated">
            <a:extLst>
              <a:ext uri="{FF2B5EF4-FFF2-40B4-BE49-F238E27FC236}">
                <a16:creationId xmlns:a16="http://schemas.microsoft.com/office/drawing/2014/main" id="{2A7DFF35-B39C-43C5-959D-E0C358A9D6AE}"/>
              </a:ext>
            </a:extLst>
          </p:cNvPr>
          <p:cNvPicPr>
            <a:picLocks noChangeAspect="1"/>
          </p:cNvPicPr>
          <p:nvPr/>
        </p:nvPicPr>
        <p:blipFill rotWithShape="1">
          <a:blip r:embed="rId3"/>
          <a:srcRect l="24" t="63670" r="42397" b="21143"/>
          <a:stretch/>
        </p:blipFill>
        <p:spPr>
          <a:xfrm>
            <a:off x="113122" y="6045248"/>
            <a:ext cx="2592371" cy="7352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descr="A screenshot of a map&#10;&#10;Description automatically generated">
            <a:extLst>
              <a:ext uri="{FF2B5EF4-FFF2-40B4-BE49-F238E27FC236}">
                <a16:creationId xmlns:a16="http://schemas.microsoft.com/office/drawing/2014/main" id="{3F1BCAA4-D2A0-4D42-9F89-BF667CCACF40}"/>
              </a:ext>
            </a:extLst>
          </p:cNvPr>
          <p:cNvPicPr>
            <a:picLocks noChangeAspect="1"/>
          </p:cNvPicPr>
          <p:nvPr/>
        </p:nvPicPr>
        <p:blipFill>
          <a:blip r:embed="rId4"/>
          <a:stretch>
            <a:fillRect/>
          </a:stretch>
        </p:blipFill>
        <p:spPr>
          <a:xfrm>
            <a:off x="1226012" y="659877"/>
            <a:ext cx="9739975" cy="5181155"/>
          </a:xfrm>
          <a:prstGeom prst="rect">
            <a:avLst/>
          </a:prstGeom>
        </p:spPr>
      </p:pic>
    </p:spTree>
    <p:extLst>
      <p:ext uri="{BB962C8B-B14F-4D97-AF65-F5344CB8AC3E}">
        <p14:creationId xmlns:p14="http://schemas.microsoft.com/office/powerpoint/2010/main" val="34742715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tableau">
            <a:extLst>
              <a:ext uri="{FF2B5EF4-FFF2-40B4-BE49-F238E27FC236}">
                <a16:creationId xmlns:a16="http://schemas.microsoft.com/office/drawing/2014/main" id="{5CFFA095-C0E3-44C9-9824-F392970D1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2024" y="5705410"/>
            <a:ext cx="1107994" cy="11079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8" name="Picture 7" descr="A screenshot of a cell phone&#10;&#10;Description automatically generated">
            <a:extLst>
              <a:ext uri="{FF2B5EF4-FFF2-40B4-BE49-F238E27FC236}">
                <a16:creationId xmlns:a16="http://schemas.microsoft.com/office/drawing/2014/main" id="{2A7DFF35-B39C-43C5-959D-E0C358A9D6AE}"/>
              </a:ext>
            </a:extLst>
          </p:cNvPr>
          <p:cNvPicPr>
            <a:picLocks noChangeAspect="1"/>
          </p:cNvPicPr>
          <p:nvPr/>
        </p:nvPicPr>
        <p:blipFill rotWithShape="1">
          <a:blip r:embed="rId3"/>
          <a:srcRect l="24" t="63670" r="42397" b="21143"/>
          <a:stretch/>
        </p:blipFill>
        <p:spPr>
          <a:xfrm>
            <a:off x="151982" y="155199"/>
            <a:ext cx="2638352" cy="7483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descr="A screenshot of a computer&#10;&#10;Description automatically generated">
            <a:extLst>
              <a:ext uri="{FF2B5EF4-FFF2-40B4-BE49-F238E27FC236}">
                <a16:creationId xmlns:a16="http://schemas.microsoft.com/office/drawing/2014/main" id="{3D4B61B6-4FC2-4101-8A5D-999275A5163F}"/>
              </a:ext>
            </a:extLst>
          </p:cNvPr>
          <p:cNvPicPr>
            <a:picLocks noChangeAspect="1"/>
          </p:cNvPicPr>
          <p:nvPr/>
        </p:nvPicPr>
        <p:blipFill>
          <a:blip r:embed="rId4"/>
          <a:stretch>
            <a:fillRect/>
          </a:stretch>
        </p:blipFill>
        <p:spPr>
          <a:xfrm>
            <a:off x="1008668" y="1074656"/>
            <a:ext cx="9823987" cy="5184751"/>
          </a:xfrm>
          <a:prstGeom prst="rect">
            <a:avLst/>
          </a:prstGeom>
        </p:spPr>
      </p:pic>
    </p:spTree>
    <p:extLst>
      <p:ext uri="{BB962C8B-B14F-4D97-AF65-F5344CB8AC3E}">
        <p14:creationId xmlns:p14="http://schemas.microsoft.com/office/powerpoint/2010/main" val="1488326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tableau">
            <a:extLst>
              <a:ext uri="{FF2B5EF4-FFF2-40B4-BE49-F238E27FC236}">
                <a16:creationId xmlns:a16="http://schemas.microsoft.com/office/drawing/2014/main" id="{5CFFA095-C0E3-44C9-9824-F392970D1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0770" y="89946"/>
            <a:ext cx="1438275" cy="11403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8" name="Picture 7" descr="A screenshot of a cell phone&#10;&#10;Description automatically generated">
            <a:extLst>
              <a:ext uri="{FF2B5EF4-FFF2-40B4-BE49-F238E27FC236}">
                <a16:creationId xmlns:a16="http://schemas.microsoft.com/office/drawing/2014/main" id="{2A7DFF35-B39C-43C5-959D-E0C358A9D6AE}"/>
              </a:ext>
            </a:extLst>
          </p:cNvPr>
          <p:cNvPicPr>
            <a:picLocks noChangeAspect="1"/>
          </p:cNvPicPr>
          <p:nvPr/>
        </p:nvPicPr>
        <p:blipFill rotWithShape="1">
          <a:blip r:embed="rId3"/>
          <a:srcRect l="24" t="63670" r="42397" b="21143"/>
          <a:stretch/>
        </p:blipFill>
        <p:spPr>
          <a:xfrm>
            <a:off x="8805788" y="5845949"/>
            <a:ext cx="3251096" cy="9221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descr="A map with text&#10;&#10;Description automatically generated">
            <a:extLst>
              <a:ext uri="{FF2B5EF4-FFF2-40B4-BE49-F238E27FC236}">
                <a16:creationId xmlns:a16="http://schemas.microsoft.com/office/drawing/2014/main" id="{17691541-E6A4-4FAA-B6D7-F6DE9BFF4BD5}"/>
              </a:ext>
            </a:extLst>
          </p:cNvPr>
          <p:cNvPicPr>
            <a:picLocks noChangeAspect="1"/>
          </p:cNvPicPr>
          <p:nvPr/>
        </p:nvPicPr>
        <p:blipFill>
          <a:blip r:embed="rId4"/>
          <a:stretch>
            <a:fillRect/>
          </a:stretch>
        </p:blipFill>
        <p:spPr>
          <a:xfrm>
            <a:off x="316308" y="418897"/>
            <a:ext cx="8214950" cy="5831074"/>
          </a:xfrm>
          <a:prstGeom prst="rect">
            <a:avLst/>
          </a:prstGeom>
        </p:spPr>
      </p:pic>
    </p:spTree>
    <p:extLst>
      <p:ext uri="{BB962C8B-B14F-4D97-AF65-F5344CB8AC3E}">
        <p14:creationId xmlns:p14="http://schemas.microsoft.com/office/powerpoint/2010/main" val="9382583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neo4j">
            <a:extLst>
              <a:ext uri="{FF2B5EF4-FFF2-40B4-BE49-F238E27FC236}">
                <a16:creationId xmlns:a16="http://schemas.microsoft.com/office/drawing/2014/main" id="{70C68480-BB6F-48A4-93C4-F77047826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815" y="693655"/>
            <a:ext cx="1905000" cy="762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8" name="Picture 7" descr="A screenshot of a cell phone&#10;&#10;Description automatically generated">
            <a:extLst>
              <a:ext uri="{FF2B5EF4-FFF2-40B4-BE49-F238E27FC236}">
                <a16:creationId xmlns:a16="http://schemas.microsoft.com/office/drawing/2014/main" id="{CACB1494-72E3-49F5-96EA-54DFDEA22C49}"/>
              </a:ext>
            </a:extLst>
          </p:cNvPr>
          <p:cNvPicPr/>
          <p:nvPr/>
        </p:nvPicPr>
        <p:blipFill>
          <a:blip r:embed="rId3">
            <a:extLst>
              <a:ext uri="{28A0092B-C50C-407E-A947-70E740481C1C}">
                <a14:useLocalDpi xmlns:a14="http://schemas.microsoft.com/office/drawing/2010/main" val="0"/>
              </a:ext>
            </a:extLst>
          </a:blip>
          <a:stretch>
            <a:fillRect/>
          </a:stretch>
        </p:blipFill>
        <p:spPr>
          <a:xfrm>
            <a:off x="7078392" y="374715"/>
            <a:ext cx="4097859" cy="6365450"/>
          </a:xfrm>
          <a:prstGeom prst="rect">
            <a:avLst/>
          </a:prstGeom>
          <a:ln>
            <a:solidFill>
              <a:srgbClr val="FFFF00"/>
            </a:solidFill>
          </a:ln>
        </p:spPr>
      </p:pic>
      <p:pic>
        <p:nvPicPr>
          <p:cNvPr id="6" name="Picture 5" descr="A screenshot of a social media post&#10;&#10;Description automatically generated">
            <a:extLst>
              <a:ext uri="{FF2B5EF4-FFF2-40B4-BE49-F238E27FC236}">
                <a16:creationId xmlns:a16="http://schemas.microsoft.com/office/drawing/2014/main" id="{5FCA9F87-30CD-410B-A983-12195A26549D}"/>
              </a:ext>
            </a:extLst>
          </p:cNvPr>
          <p:cNvPicPr>
            <a:picLocks noChangeAspect="1"/>
          </p:cNvPicPr>
          <p:nvPr/>
        </p:nvPicPr>
        <p:blipFill>
          <a:blip r:embed="rId4"/>
          <a:stretch>
            <a:fillRect/>
          </a:stretch>
        </p:blipFill>
        <p:spPr>
          <a:xfrm>
            <a:off x="403007" y="4198739"/>
            <a:ext cx="5372566" cy="22633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descr="A screenshot of a cell phone&#10;&#10;Description automatically generated">
            <a:extLst>
              <a:ext uri="{FF2B5EF4-FFF2-40B4-BE49-F238E27FC236}">
                <a16:creationId xmlns:a16="http://schemas.microsoft.com/office/drawing/2014/main" id="{B85FD6DB-6FFE-482A-8436-825CC2BEAF8F}"/>
              </a:ext>
            </a:extLst>
          </p:cNvPr>
          <p:cNvPicPr>
            <a:picLocks noChangeAspect="1"/>
          </p:cNvPicPr>
          <p:nvPr/>
        </p:nvPicPr>
        <p:blipFill rotWithShape="1">
          <a:blip r:embed="rId5"/>
          <a:srcRect l="25" t="84009" r="44687" b="309"/>
          <a:stretch/>
        </p:blipFill>
        <p:spPr>
          <a:xfrm>
            <a:off x="1485560" y="2394408"/>
            <a:ext cx="2943509" cy="9521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568842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D2EA1035-B570-48AF-9779-A54A9D3FE0D7}"/>
              </a:ext>
            </a:extLst>
          </p:cNvPr>
          <p:cNvPicPr>
            <a:picLocks noChangeAspect="1"/>
          </p:cNvPicPr>
          <p:nvPr/>
        </p:nvPicPr>
        <p:blipFill rotWithShape="1">
          <a:blip r:embed="rId2"/>
          <a:srcRect l="24" t="84009" r="486" b="309"/>
          <a:stretch/>
        </p:blipFill>
        <p:spPr>
          <a:xfrm>
            <a:off x="6821496" y="224415"/>
            <a:ext cx="5296712" cy="9521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146" name="Picture 2" descr="Image result for neo4j">
            <a:extLst>
              <a:ext uri="{FF2B5EF4-FFF2-40B4-BE49-F238E27FC236}">
                <a16:creationId xmlns:a16="http://schemas.microsoft.com/office/drawing/2014/main" id="{70C68480-BB6F-48A4-93C4-F77047826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27" y="5871585"/>
            <a:ext cx="1905000" cy="762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7" name="Picture 6" descr="A screenshot of a cell phone&#10;&#10;Description automatically generated">
            <a:extLst>
              <a:ext uri="{FF2B5EF4-FFF2-40B4-BE49-F238E27FC236}">
                <a16:creationId xmlns:a16="http://schemas.microsoft.com/office/drawing/2014/main" id="{44926812-85AB-476D-BBE4-347B86A603C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2477" y="700468"/>
            <a:ext cx="5901192" cy="3756209"/>
          </a:xfrm>
          <a:prstGeom prst="rect">
            <a:avLst/>
          </a:prstGeom>
          <a:ln>
            <a:solidFill>
              <a:srgbClr val="FFFF00"/>
            </a:solidFill>
          </a:ln>
        </p:spPr>
      </p:pic>
      <p:pic>
        <p:nvPicPr>
          <p:cNvPr id="9" name="Picture 8" descr="A screenshot of a social media post&#10;&#10;Description automatically generated">
            <a:extLst>
              <a:ext uri="{FF2B5EF4-FFF2-40B4-BE49-F238E27FC236}">
                <a16:creationId xmlns:a16="http://schemas.microsoft.com/office/drawing/2014/main" id="{11267DF1-7799-45C1-B19B-25BA1792A5D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096000" y="3091993"/>
            <a:ext cx="5901192" cy="3541592"/>
          </a:xfrm>
          <a:prstGeom prst="rect">
            <a:avLst/>
          </a:prstGeom>
          <a:ln>
            <a:solidFill>
              <a:srgbClr val="FFFF00"/>
            </a:solidFill>
          </a:ln>
        </p:spPr>
      </p:pic>
    </p:spTree>
    <p:extLst>
      <p:ext uri="{BB962C8B-B14F-4D97-AF65-F5344CB8AC3E}">
        <p14:creationId xmlns:p14="http://schemas.microsoft.com/office/powerpoint/2010/main" val="30703698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D2EA1035-B570-48AF-9779-A54A9D3FE0D7}"/>
              </a:ext>
            </a:extLst>
          </p:cNvPr>
          <p:cNvPicPr>
            <a:picLocks noChangeAspect="1"/>
          </p:cNvPicPr>
          <p:nvPr/>
        </p:nvPicPr>
        <p:blipFill rotWithShape="1">
          <a:blip r:embed="rId2"/>
          <a:srcRect l="24" t="84009" r="486" b="309"/>
          <a:stretch/>
        </p:blipFill>
        <p:spPr>
          <a:xfrm>
            <a:off x="741207" y="4152076"/>
            <a:ext cx="4440025" cy="9521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146" name="Picture 2" descr="Image result for neo4j">
            <a:extLst>
              <a:ext uri="{FF2B5EF4-FFF2-40B4-BE49-F238E27FC236}">
                <a16:creationId xmlns:a16="http://schemas.microsoft.com/office/drawing/2014/main" id="{70C68480-BB6F-48A4-93C4-F77047826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798" y="5721995"/>
            <a:ext cx="1905000" cy="762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6" name="Picture 5" descr="A screenshot of a cell phone&#10;&#10;Description automatically generated">
            <a:extLst>
              <a:ext uri="{FF2B5EF4-FFF2-40B4-BE49-F238E27FC236}">
                <a16:creationId xmlns:a16="http://schemas.microsoft.com/office/drawing/2014/main" id="{8D783DB2-0A88-43A5-AC17-80931FBDED2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66172" y="252187"/>
            <a:ext cx="5731510" cy="3159968"/>
          </a:xfrm>
          <a:prstGeom prst="rect">
            <a:avLst/>
          </a:prstGeom>
          <a:ln>
            <a:solidFill>
              <a:srgbClr val="FFFF00"/>
            </a:solidFill>
          </a:ln>
        </p:spPr>
      </p:pic>
      <p:pic>
        <p:nvPicPr>
          <p:cNvPr id="8" name="Picture 7" descr="A screenshot of a cell phone&#10;&#10;Description automatically generated">
            <a:extLst>
              <a:ext uri="{FF2B5EF4-FFF2-40B4-BE49-F238E27FC236}">
                <a16:creationId xmlns:a16="http://schemas.microsoft.com/office/drawing/2014/main" id="{5805F829-4A75-44A4-B688-D8778FBCC107}"/>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165130" y="252186"/>
            <a:ext cx="5819501" cy="3176813"/>
          </a:xfrm>
          <a:prstGeom prst="rect">
            <a:avLst/>
          </a:prstGeom>
          <a:ln>
            <a:solidFill>
              <a:srgbClr val="FFFF00"/>
            </a:solidFill>
          </a:ln>
        </p:spPr>
      </p:pic>
      <p:pic>
        <p:nvPicPr>
          <p:cNvPr id="10" name="Picture 9" descr="A screenshot of a social media post&#10;&#10;Description automatically generated">
            <a:extLst>
              <a:ext uri="{FF2B5EF4-FFF2-40B4-BE49-F238E27FC236}">
                <a16:creationId xmlns:a16="http://schemas.microsoft.com/office/drawing/2014/main" id="{07510E6E-696F-4EEA-A9A0-20C818FBFA15}"/>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096000" y="3723369"/>
            <a:ext cx="5888631" cy="2998708"/>
          </a:xfrm>
          <a:prstGeom prst="rect">
            <a:avLst/>
          </a:prstGeom>
          <a:ln>
            <a:solidFill>
              <a:srgbClr val="FFFF00"/>
            </a:solidFill>
          </a:ln>
        </p:spPr>
      </p:pic>
    </p:spTree>
    <p:extLst>
      <p:ext uri="{BB962C8B-B14F-4D97-AF65-F5344CB8AC3E}">
        <p14:creationId xmlns:p14="http://schemas.microsoft.com/office/powerpoint/2010/main" val="4744530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D2EA1035-B570-48AF-9779-A54A9D3FE0D7}"/>
              </a:ext>
            </a:extLst>
          </p:cNvPr>
          <p:cNvPicPr>
            <a:picLocks noChangeAspect="1"/>
          </p:cNvPicPr>
          <p:nvPr/>
        </p:nvPicPr>
        <p:blipFill rotWithShape="1">
          <a:blip r:embed="rId2"/>
          <a:srcRect l="24" t="84009" r="486" b="309"/>
          <a:stretch/>
        </p:blipFill>
        <p:spPr>
          <a:xfrm>
            <a:off x="741207" y="5769970"/>
            <a:ext cx="4440025" cy="9521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146" name="Picture 2" descr="Image result for neo4j">
            <a:extLst>
              <a:ext uri="{FF2B5EF4-FFF2-40B4-BE49-F238E27FC236}">
                <a16:creationId xmlns:a16="http://schemas.microsoft.com/office/drawing/2014/main" id="{70C68480-BB6F-48A4-93C4-F77047826B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729" y="4115511"/>
            <a:ext cx="1905000" cy="762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6" name="Picture 5" descr="A screenshot of a cell phone&#10;&#10;Description automatically generated">
            <a:extLst>
              <a:ext uri="{FF2B5EF4-FFF2-40B4-BE49-F238E27FC236}">
                <a16:creationId xmlns:a16="http://schemas.microsoft.com/office/drawing/2014/main" id="{8D783DB2-0A88-43A5-AC17-80931FBDED2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66172" y="252187"/>
            <a:ext cx="5731510" cy="3159968"/>
          </a:xfrm>
          <a:prstGeom prst="rect">
            <a:avLst/>
          </a:prstGeom>
          <a:ln>
            <a:solidFill>
              <a:srgbClr val="FFFF00"/>
            </a:solidFill>
          </a:ln>
        </p:spPr>
      </p:pic>
      <p:pic>
        <p:nvPicPr>
          <p:cNvPr id="8" name="Picture 7" descr="A screenshot of a cell phone&#10;&#10;Description automatically generated">
            <a:extLst>
              <a:ext uri="{FF2B5EF4-FFF2-40B4-BE49-F238E27FC236}">
                <a16:creationId xmlns:a16="http://schemas.microsoft.com/office/drawing/2014/main" id="{5805F829-4A75-44A4-B688-D8778FBCC107}"/>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165130" y="252186"/>
            <a:ext cx="5819501" cy="3176813"/>
          </a:xfrm>
          <a:prstGeom prst="rect">
            <a:avLst/>
          </a:prstGeom>
          <a:ln>
            <a:solidFill>
              <a:srgbClr val="FFFF00"/>
            </a:solidFill>
          </a:ln>
        </p:spPr>
      </p:pic>
      <p:pic>
        <p:nvPicPr>
          <p:cNvPr id="10" name="Picture 9" descr="A screenshot of a social media post&#10;&#10;Description automatically generated">
            <a:extLst>
              <a:ext uri="{FF2B5EF4-FFF2-40B4-BE49-F238E27FC236}">
                <a16:creationId xmlns:a16="http://schemas.microsoft.com/office/drawing/2014/main" id="{07510E6E-696F-4EEA-A9A0-20C818FBFA15}"/>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096000" y="3723369"/>
            <a:ext cx="5888631" cy="2998708"/>
          </a:xfrm>
          <a:prstGeom prst="rect">
            <a:avLst/>
          </a:prstGeom>
          <a:ln>
            <a:solidFill>
              <a:srgbClr val="FFFF00"/>
            </a:solidFill>
          </a:ln>
        </p:spPr>
      </p:pic>
    </p:spTree>
    <p:extLst>
      <p:ext uri="{BB962C8B-B14F-4D97-AF65-F5344CB8AC3E}">
        <p14:creationId xmlns:p14="http://schemas.microsoft.com/office/powerpoint/2010/main" val="18032744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29FE1055-CD1E-47CF-8F3E-205334FA5B27}"/>
              </a:ext>
            </a:extLst>
          </p:cNvPr>
          <p:cNvPicPr>
            <a:picLocks noChangeAspect="1"/>
          </p:cNvPicPr>
          <p:nvPr/>
        </p:nvPicPr>
        <p:blipFill rotWithShape="1">
          <a:blip r:embed="rId2"/>
          <a:srcRect r="44324"/>
          <a:stretch/>
        </p:blipFill>
        <p:spPr>
          <a:xfrm>
            <a:off x="9110906" y="2775765"/>
            <a:ext cx="2807716" cy="38943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itle 1">
            <a:extLst>
              <a:ext uri="{FF2B5EF4-FFF2-40B4-BE49-F238E27FC236}">
                <a16:creationId xmlns:a16="http://schemas.microsoft.com/office/drawing/2014/main" id="{03DC1E4F-58F1-4ADB-A258-E68E5E28E894}"/>
              </a:ext>
            </a:extLst>
          </p:cNvPr>
          <p:cNvSpPr>
            <a:spLocks noGrp="1"/>
          </p:cNvSpPr>
          <p:nvPr>
            <p:ph type="title"/>
          </p:nvPr>
        </p:nvSpPr>
        <p:spPr>
          <a:xfrm>
            <a:off x="424207" y="1488452"/>
            <a:ext cx="3091992" cy="743499"/>
          </a:xfrm>
        </p:spPr>
        <p:txBody>
          <a:bodyPr vert="horz" lIns="91440" tIns="45720" rIns="91440" bIns="45720" rtlCol="0" anchor="b">
            <a:normAutofit fontScale="90000"/>
          </a:bodyPr>
          <a:lstStyle/>
          <a:p>
            <a:r>
              <a:rPr lang="en-US" sz="4800" b="1" dirty="0"/>
              <a:t>Conclusion</a:t>
            </a:r>
          </a:p>
        </p:txBody>
      </p:sp>
      <p:sp>
        <p:nvSpPr>
          <p:cNvPr id="2" name="Rectangle 1">
            <a:extLst>
              <a:ext uri="{FF2B5EF4-FFF2-40B4-BE49-F238E27FC236}">
                <a16:creationId xmlns:a16="http://schemas.microsoft.com/office/drawing/2014/main" id="{676C04E5-DDB4-48B9-96EC-0E3B7799C31A}"/>
              </a:ext>
            </a:extLst>
          </p:cNvPr>
          <p:cNvSpPr/>
          <p:nvPr/>
        </p:nvSpPr>
        <p:spPr>
          <a:xfrm>
            <a:off x="424207" y="2241379"/>
            <a:ext cx="8550111" cy="1845185"/>
          </a:xfrm>
          <a:prstGeom prst="rect">
            <a:avLst/>
          </a:prstGeom>
        </p:spPr>
        <p:txBody>
          <a:bodyPr wrap="square">
            <a:spAutoFit/>
          </a:bodyPr>
          <a:lstStyle/>
          <a:p>
            <a:pPr marL="342900" lvl="0" indent="-342900" algn="just">
              <a:lnSpc>
                <a:spcPct val="200000"/>
              </a:lnSpc>
              <a:spcAft>
                <a:spcPts val="0"/>
              </a:spcAft>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Sales of Movie tickets depend on the Cast of Movie</a:t>
            </a:r>
          </a:p>
          <a:p>
            <a:pPr marL="342900" lvl="0" indent="-342900" algn="just">
              <a:lnSpc>
                <a:spcPct val="200000"/>
              </a:lnSpc>
              <a:spcAft>
                <a:spcPts val="0"/>
              </a:spcAft>
              <a:buFont typeface="Symbol" panose="05050102010706020507" pitchFamily="18" charset="2"/>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Movies Sales are high in particular period of an Year</a:t>
            </a:r>
          </a:p>
          <a:p>
            <a:pPr marL="342900" lvl="0" indent="-342900" algn="just">
              <a:lnSpc>
                <a:spcPct val="200000"/>
              </a:lnSpc>
              <a:spcAft>
                <a:spcPts val="0"/>
              </a:spcAft>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Movies with Lower Ticket Prices gets higher views</a:t>
            </a:r>
          </a:p>
        </p:txBody>
      </p:sp>
    </p:spTree>
    <p:extLst>
      <p:ext uri="{BB962C8B-B14F-4D97-AF65-F5344CB8AC3E}">
        <p14:creationId xmlns:p14="http://schemas.microsoft.com/office/powerpoint/2010/main" val="11320427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29FE1055-CD1E-47CF-8F3E-205334FA5B27}"/>
              </a:ext>
            </a:extLst>
          </p:cNvPr>
          <p:cNvPicPr>
            <a:picLocks noChangeAspect="1"/>
          </p:cNvPicPr>
          <p:nvPr/>
        </p:nvPicPr>
        <p:blipFill rotWithShape="1">
          <a:blip r:embed="rId2"/>
          <a:srcRect r="44324"/>
          <a:stretch/>
        </p:blipFill>
        <p:spPr>
          <a:xfrm>
            <a:off x="135117" y="2831697"/>
            <a:ext cx="2807716" cy="38943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itle 1">
            <a:extLst>
              <a:ext uri="{FF2B5EF4-FFF2-40B4-BE49-F238E27FC236}">
                <a16:creationId xmlns:a16="http://schemas.microsoft.com/office/drawing/2014/main" id="{03DC1E4F-58F1-4ADB-A258-E68E5E28E894}"/>
              </a:ext>
            </a:extLst>
          </p:cNvPr>
          <p:cNvSpPr>
            <a:spLocks noGrp="1"/>
          </p:cNvSpPr>
          <p:nvPr>
            <p:ph type="title"/>
          </p:nvPr>
        </p:nvSpPr>
        <p:spPr>
          <a:xfrm>
            <a:off x="3733015" y="490192"/>
            <a:ext cx="3091992" cy="743499"/>
          </a:xfrm>
        </p:spPr>
        <p:txBody>
          <a:bodyPr vert="horz" lIns="91440" tIns="45720" rIns="91440" bIns="45720" rtlCol="0" anchor="b">
            <a:normAutofit fontScale="90000"/>
          </a:bodyPr>
          <a:lstStyle/>
          <a:p>
            <a:r>
              <a:rPr lang="en-US" sz="4800" b="1" dirty="0"/>
              <a:t>Learning</a:t>
            </a:r>
          </a:p>
        </p:txBody>
      </p:sp>
      <p:sp>
        <p:nvSpPr>
          <p:cNvPr id="2" name="Rectangle 1">
            <a:extLst>
              <a:ext uri="{FF2B5EF4-FFF2-40B4-BE49-F238E27FC236}">
                <a16:creationId xmlns:a16="http://schemas.microsoft.com/office/drawing/2014/main" id="{676C04E5-DDB4-48B9-96EC-0E3B7799C31A}"/>
              </a:ext>
            </a:extLst>
          </p:cNvPr>
          <p:cNvSpPr/>
          <p:nvPr/>
        </p:nvSpPr>
        <p:spPr>
          <a:xfrm>
            <a:off x="3733015" y="1442727"/>
            <a:ext cx="8550111" cy="2777940"/>
          </a:xfrm>
          <a:prstGeom prst="rect">
            <a:avLst/>
          </a:prstGeom>
        </p:spPr>
        <p:txBody>
          <a:bodyPr wrap="square">
            <a:spAutoFit/>
          </a:bodyPr>
          <a:lstStyle/>
          <a:p>
            <a:pPr marL="342900" lvl="0" indent="-342900">
              <a:lnSpc>
                <a:spcPct val="200000"/>
              </a:lnSpc>
              <a:spcAft>
                <a:spcPts val="0"/>
              </a:spcAft>
              <a:buFont typeface="Symbol" panose="05050102010706020507" pitchFamily="18" charset="2"/>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We have used relational and dimensional modelling to design a data warehouse.</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0"/>
              </a:spcAft>
              <a:buFont typeface="Symbol" panose="05050102010706020507" pitchFamily="18" charset="2"/>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We fetched the data and moved it across the data warehouse tables using ETL and we used SQL queries to insert data into the fact table and dimensions.</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0"/>
              </a:spcAft>
              <a:buFont typeface="Symbol" panose="05050102010706020507" pitchFamily="18" charset="2"/>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We have used different types of visualization using SSRS package and Tableau.</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0"/>
              </a:spcAft>
              <a:buFont typeface="Symbol" panose="05050102010706020507" pitchFamily="18" charset="2"/>
              <a:buChar char=""/>
            </a:pPr>
            <a:r>
              <a:rPr lang="en-IN" dirty="0">
                <a:latin typeface="Times New Roman" panose="02020603050405020304" pitchFamily="18" charset="0"/>
                <a:ea typeface="Times New Roman" panose="02020603050405020304" pitchFamily="18" charset="0"/>
                <a:cs typeface="Times New Roman" panose="02020603050405020304" pitchFamily="18" charset="0"/>
              </a:rPr>
              <a:t>We used Neo4j to create graphical databases and created relations between them.</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548417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2C877-F1D2-43C2-80ED-B5863C419CA8}"/>
              </a:ext>
            </a:extLst>
          </p:cNvPr>
          <p:cNvSpPr>
            <a:spLocks noGrp="1"/>
          </p:cNvSpPr>
          <p:nvPr>
            <p:ph type="title"/>
          </p:nvPr>
        </p:nvSpPr>
        <p:spPr>
          <a:xfrm>
            <a:off x="151264" y="272685"/>
            <a:ext cx="3979205" cy="1453363"/>
          </a:xfrm>
        </p:spPr>
        <p:txBody>
          <a:bodyPr>
            <a:normAutofit fontScale="90000"/>
          </a:bodyPr>
          <a:lstStyle/>
          <a:p>
            <a:r>
              <a:rPr lang="en-IN" dirty="0"/>
              <a:t>Group C Data Analytics  January 2020</a:t>
            </a:r>
          </a:p>
        </p:txBody>
      </p:sp>
      <p:sp>
        <p:nvSpPr>
          <p:cNvPr id="3" name="Content Placeholder 2">
            <a:extLst>
              <a:ext uri="{FF2B5EF4-FFF2-40B4-BE49-F238E27FC236}">
                <a16:creationId xmlns:a16="http://schemas.microsoft.com/office/drawing/2014/main" id="{A48C8E1E-23F7-4E6F-B461-557ECD461F7C}"/>
              </a:ext>
            </a:extLst>
          </p:cNvPr>
          <p:cNvSpPr>
            <a:spLocks noGrp="1"/>
          </p:cNvSpPr>
          <p:nvPr>
            <p:ph idx="1"/>
          </p:nvPr>
        </p:nvSpPr>
        <p:spPr>
          <a:xfrm>
            <a:off x="151264" y="4068542"/>
            <a:ext cx="6452062" cy="3637935"/>
          </a:xfrm>
        </p:spPr>
        <p:txBody>
          <a:bodyPr>
            <a:normAutofit/>
          </a:bodyPr>
          <a:lstStyle/>
          <a:p>
            <a:pPr>
              <a:buFont typeface="Wingdings" panose="05000000000000000000" pitchFamily="2" charset="2"/>
              <a:buChar char="Ø"/>
            </a:pPr>
            <a:r>
              <a:rPr lang="en-IN" sz="2400" dirty="0"/>
              <a:t>RAKSHIT RATAN</a:t>
            </a:r>
          </a:p>
          <a:p>
            <a:pPr>
              <a:buFont typeface="Wingdings" panose="05000000000000000000" pitchFamily="2" charset="2"/>
              <a:buChar char="Ø"/>
            </a:pPr>
            <a:r>
              <a:rPr lang="en-IN" sz="2400" dirty="0"/>
              <a:t>VISHWESH JADHAV</a:t>
            </a:r>
          </a:p>
          <a:p>
            <a:pPr>
              <a:buFont typeface="Wingdings" panose="05000000000000000000" pitchFamily="2" charset="2"/>
              <a:buChar char="Ø"/>
            </a:pPr>
            <a:r>
              <a:rPr lang="en-IN" sz="2400" dirty="0"/>
              <a:t>YOGESHWARAN SHANMUGANATHAN</a:t>
            </a:r>
          </a:p>
        </p:txBody>
      </p:sp>
      <p:sp>
        <p:nvSpPr>
          <p:cNvPr id="4" name="Slide Number Placeholder 3">
            <a:extLst>
              <a:ext uri="{FF2B5EF4-FFF2-40B4-BE49-F238E27FC236}">
                <a16:creationId xmlns:a16="http://schemas.microsoft.com/office/drawing/2014/main" id="{B95155B7-E2CA-498E-9F8F-064BCCB02F97}"/>
              </a:ext>
            </a:extLst>
          </p:cNvPr>
          <p:cNvSpPr>
            <a:spLocks noGrp="1"/>
          </p:cNvSpPr>
          <p:nvPr>
            <p:ph type="sldNum" sz="quarter" idx="12"/>
          </p:nvPr>
        </p:nvSpPr>
        <p:spPr>
          <a:xfrm>
            <a:off x="10266060" y="5870575"/>
            <a:ext cx="551167" cy="377825"/>
          </a:xfrm>
        </p:spPr>
        <p:txBody>
          <a:bodyPr>
            <a:normAutofit/>
          </a:bodyPr>
          <a:lstStyle/>
          <a:p>
            <a:pPr>
              <a:spcAft>
                <a:spcPts val="600"/>
              </a:spcAft>
            </a:pPr>
            <a:fld id="{01C79109-D56E-6F4E-A005-D88B5DA5B167}" type="slidenum">
              <a:rPr lang="en-US" smtClean="0"/>
              <a:pPr>
                <a:spcAft>
                  <a:spcPts val="600"/>
                </a:spcAft>
              </a:pPr>
              <a:t>2</a:t>
            </a:fld>
            <a:endParaRPr lang="en-US"/>
          </a:p>
        </p:txBody>
      </p:sp>
      <p:pic>
        <p:nvPicPr>
          <p:cNvPr id="2052" name="Picture 4" descr="Big Data and Hollywood: A Love Story - IBM - The Atlantic Sponsor ...">
            <a:extLst>
              <a:ext uri="{FF2B5EF4-FFF2-40B4-BE49-F238E27FC236}">
                <a16:creationId xmlns:a16="http://schemas.microsoft.com/office/drawing/2014/main" id="{F9465EF6-83AA-456F-AA93-0CF6CC55590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49600" y="1434917"/>
            <a:ext cx="8653371" cy="3273426"/>
          </a:xfrm>
          <a:prstGeom prst="roundRect">
            <a:avLst>
              <a:gd name="adj" fmla="val 402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658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5F65CD9-825D-44BD-8681-D42D260D4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2F64C47-BE0B-4DA4-A62F-C6922DD20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2"/>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0F13B38-E077-4451-8E38-355AAD07314B}"/>
              </a:ext>
            </a:extLst>
          </p:cNvPr>
          <p:cNvSpPr>
            <a:spLocks noGrp="1"/>
          </p:cNvSpPr>
          <p:nvPr>
            <p:ph type="title"/>
          </p:nvPr>
        </p:nvSpPr>
        <p:spPr>
          <a:xfrm>
            <a:off x="685801" y="643466"/>
            <a:ext cx="2590799" cy="4995333"/>
          </a:xfrm>
        </p:spPr>
        <p:txBody>
          <a:bodyPr>
            <a:normAutofit/>
          </a:bodyPr>
          <a:lstStyle/>
          <a:p>
            <a:r>
              <a:rPr lang="en-IN" b="1" dirty="0">
                <a:solidFill>
                  <a:srgbClr val="FFFFFF"/>
                </a:solidFill>
              </a:rPr>
              <a:t>PROJECT</a:t>
            </a:r>
          </a:p>
        </p:txBody>
      </p:sp>
      <p:sp>
        <p:nvSpPr>
          <p:cNvPr id="4" name="Slide Number Placeholder 3">
            <a:extLst>
              <a:ext uri="{FF2B5EF4-FFF2-40B4-BE49-F238E27FC236}">
                <a16:creationId xmlns:a16="http://schemas.microsoft.com/office/drawing/2014/main" id="{09AFD101-CF37-47DB-A7E2-7F6C8EE6D9BA}"/>
              </a:ext>
            </a:extLst>
          </p:cNvPr>
          <p:cNvSpPr>
            <a:spLocks noGrp="1"/>
          </p:cNvSpPr>
          <p:nvPr>
            <p:ph type="sldNum" sz="quarter" idx="12"/>
          </p:nvPr>
        </p:nvSpPr>
        <p:spPr>
          <a:xfrm>
            <a:off x="629299" y="5870575"/>
            <a:ext cx="551167" cy="377825"/>
          </a:xfrm>
        </p:spPr>
        <p:txBody>
          <a:bodyPr>
            <a:normAutofit/>
          </a:bodyPr>
          <a:lstStyle/>
          <a:p>
            <a:pPr algn="l">
              <a:spcAft>
                <a:spcPts val="600"/>
              </a:spcAft>
            </a:pPr>
            <a:fld id="{01C79109-D56E-6F4E-A005-D88B5DA5B167}" type="slidenum">
              <a:rPr lang="en-US" smtClean="0">
                <a:solidFill>
                  <a:schemeClr val="bg2"/>
                </a:solidFill>
              </a:rPr>
              <a:pPr algn="l">
                <a:spcAft>
                  <a:spcPts val="600"/>
                </a:spcAft>
              </a:pPr>
              <a:t>3</a:t>
            </a:fld>
            <a:endParaRPr lang="en-US">
              <a:solidFill>
                <a:schemeClr val="bg2"/>
              </a:solidFill>
            </a:endParaRPr>
          </a:p>
        </p:txBody>
      </p:sp>
      <p:pic>
        <p:nvPicPr>
          <p:cNvPr id="15" name="Picture 14" descr="A screenshot of a cell phone&#10;&#10;Description automatically generated">
            <a:extLst>
              <a:ext uri="{FF2B5EF4-FFF2-40B4-BE49-F238E27FC236}">
                <a16:creationId xmlns:a16="http://schemas.microsoft.com/office/drawing/2014/main" id="{FDC874EB-C55A-444D-AEE5-6E720CC72A75}"/>
              </a:ext>
            </a:extLst>
          </p:cNvPr>
          <p:cNvPicPr>
            <a:picLocks noChangeAspect="1"/>
          </p:cNvPicPr>
          <p:nvPr/>
        </p:nvPicPr>
        <p:blipFill>
          <a:blip r:embed="rId3"/>
          <a:stretch>
            <a:fillRect/>
          </a:stretch>
        </p:blipFill>
        <p:spPr>
          <a:xfrm>
            <a:off x="4385564" y="393191"/>
            <a:ext cx="7546848" cy="6071616"/>
          </a:xfrm>
          <a:prstGeom prst="rect">
            <a:avLst/>
          </a:prstGeom>
        </p:spPr>
      </p:pic>
    </p:spTree>
    <p:extLst>
      <p:ext uri="{BB962C8B-B14F-4D97-AF65-F5344CB8AC3E}">
        <p14:creationId xmlns:p14="http://schemas.microsoft.com/office/powerpoint/2010/main" val="1897165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AFD101-CF37-47DB-A7E2-7F6C8EE6D9BA}"/>
              </a:ext>
            </a:extLst>
          </p:cNvPr>
          <p:cNvSpPr>
            <a:spLocks noGrp="1"/>
          </p:cNvSpPr>
          <p:nvPr>
            <p:ph type="sldNum" sz="quarter" idx="12"/>
          </p:nvPr>
        </p:nvSpPr>
        <p:spPr>
          <a:xfrm>
            <a:off x="629299" y="5870575"/>
            <a:ext cx="551167" cy="377825"/>
          </a:xfrm>
        </p:spPr>
        <p:txBody>
          <a:bodyPr>
            <a:normAutofit/>
          </a:bodyPr>
          <a:lstStyle/>
          <a:p>
            <a:pPr algn="l">
              <a:spcAft>
                <a:spcPts val="600"/>
              </a:spcAft>
            </a:pPr>
            <a:fld id="{01C79109-D56E-6F4E-A005-D88B5DA5B167}" type="slidenum">
              <a:rPr lang="en-US" smtClean="0">
                <a:solidFill>
                  <a:schemeClr val="bg2"/>
                </a:solidFill>
              </a:rPr>
              <a:pPr algn="l">
                <a:spcAft>
                  <a:spcPts val="600"/>
                </a:spcAft>
              </a:pPr>
              <a:t>4</a:t>
            </a:fld>
            <a:endParaRPr lang="en-US">
              <a:solidFill>
                <a:schemeClr val="bg2"/>
              </a:solidFill>
            </a:endParaRPr>
          </a:p>
        </p:txBody>
      </p:sp>
      <p:pic>
        <p:nvPicPr>
          <p:cNvPr id="9" name="Picture 8" descr="A screenshot of a cell phone&#10;&#10;Description automatically generated">
            <a:extLst>
              <a:ext uri="{FF2B5EF4-FFF2-40B4-BE49-F238E27FC236}">
                <a16:creationId xmlns:a16="http://schemas.microsoft.com/office/drawing/2014/main" id="{8DBA9AC2-BBA5-46C8-B039-78D76E2CAAD2}"/>
              </a:ext>
            </a:extLst>
          </p:cNvPr>
          <p:cNvPicPr>
            <a:picLocks noChangeAspect="1"/>
          </p:cNvPicPr>
          <p:nvPr/>
        </p:nvPicPr>
        <p:blipFill rotWithShape="1">
          <a:blip r:embed="rId2"/>
          <a:srcRect b="82212"/>
          <a:stretch/>
        </p:blipFill>
        <p:spPr>
          <a:xfrm>
            <a:off x="108204" y="149351"/>
            <a:ext cx="7546848" cy="10800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Rectangle 5">
            <a:extLst>
              <a:ext uri="{FF2B5EF4-FFF2-40B4-BE49-F238E27FC236}">
                <a16:creationId xmlns:a16="http://schemas.microsoft.com/office/drawing/2014/main" id="{2895838C-69A3-4365-8B6C-1E43FC54BBD3}"/>
              </a:ext>
            </a:extLst>
          </p:cNvPr>
          <p:cNvSpPr/>
          <p:nvPr/>
        </p:nvSpPr>
        <p:spPr>
          <a:xfrm>
            <a:off x="1544320" y="1719250"/>
            <a:ext cx="9050528" cy="4439933"/>
          </a:xfrm>
          <a:prstGeom prst="rect">
            <a:avLst/>
          </a:prstGeom>
        </p:spPr>
        <p:txBody>
          <a:bodyPr wrap="square">
            <a:spAutoFit/>
          </a:bodyPr>
          <a:lstStyle/>
          <a:p>
            <a:pPr marL="270510">
              <a:lnSpc>
                <a:spcPct val="200000"/>
              </a:lnSpc>
              <a:spcAft>
                <a:spcPts val="0"/>
              </a:spcAft>
            </a:pPr>
            <a:r>
              <a:rPr lang="en-IN" dirty="0">
                <a:latin typeface="Times New Roman" panose="02020603050405020304" pitchFamily="18" charset="0"/>
                <a:ea typeface="Calibri" panose="020F0502020204030204" pitchFamily="34" charset="0"/>
                <a:cs typeface="Times New Roman" panose="02020603050405020304" pitchFamily="18" charset="0"/>
              </a:rPr>
              <a:t>In this project, we will use the IMDB-Movie rank data as well as the movie data from “</a:t>
            </a:r>
            <a:r>
              <a:rPr lang="en-IN" dirty="0" err="1">
                <a:latin typeface="Times New Roman" panose="02020603050405020304" pitchFamily="18" charset="0"/>
                <a:ea typeface="Calibri" panose="020F0502020204030204" pitchFamily="34" charset="0"/>
                <a:cs typeface="Times New Roman" panose="02020603050405020304" pitchFamily="18" charset="0"/>
              </a:rPr>
              <a:t>rottentomato</a:t>
            </a:r>
            <a:r>
              <a:rPr lang="en-IN" dirty="0">
                <a:latin typeface="Times New Roman" panose="02020603050405020304" pitchFamily="18" charset="0"/>
                <a:ea typeface="Calibri" panose="020F0502020204030204" pitchFamily="34" charset="0"/>
                <a:cs typeface="Times New Roman" panose="02020603050405020304" pitchFamily="18" charset="0"/>
              </a:rPr>
              <a:t>”, developing the data warehouse and validate the facts and will try to answer questions as an analyst for an Investment firm who wishes to invest in movies on the following criteria:</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Does the success of movie depend on the “Director” and “Actor”?</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Which type of movie category is mostly liked?</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Which county movie industry is profitable?</a:t>
            </a:r>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200000"/>
              </a:lnSpc>
              <a:spcAft>
                <a:spcPts val="80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Does success of the movie depend on its release date or month?</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40275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AFD101-CF37-47DB-A7E2-7F6C8EE6D9BA}"/>
              </a:ext>
            </a:extLst>
          </p:cNvPr>
          <p:cNvSpPr>
            <a:spLocks noGrp="1"/>
          </p:cNvSpPr>
          <p:nvPr>
            <p:ph type="sldNum" sz="quarter" idx="12"/>
          </p:nvPr>
        </p:nvSpPr>
        <p:spPr>
          <a:xfrm>
            <a:off x="629299" y="5870575"/>
            <a:ext cx="551167" cy="377825"/>
          </a:xfrm>
        </p:spPr>
        <p:txBody>
          <a:bodyPr>
            <a:normAutofit/>
          </a:bodyPr>
          <a:lstStyle/>
          <a:p>
            <a:pPr algn="l">
              <a:spcAft>
                <a:spcPts val="600"/>
              </a:spcAft>
            </a:pPr>
            <a:fld id="{01C79109-D56E-6F4E-A005-D88B5DA5B167}" type="slidenum">
              <a:rPr lang="en-US" smtClean="0">
                <a:solidFill>
                  <a:schemeClr val="bg2"/>
                </a:solidFill>
              </a:rPr>
              <a:pPr algn="l">
                <a:spcAft>
                  <a:spcPts val="600"/>
                </a:spcAft>
              </a:pPr>
              <a:t>5</a:t>
            </a:fld>
            <a:endParaRPr lang="en-US">
              <a:solidFill>
                <a:schemeClr val="bg2"/>
              </a:solidFill>
            </a:endParaRPr>
          </a:p>
        </p:txBody>
      </p:sp>
      <p:sp>
        <p:nvSpPr>
          <p:cNvPr id="2" name="Rectangle 1">
            <a:extLst>
              <a:ext uri="{FF2B5EF4-FFF2-40B4-BE49-F238E27FC236}">
                <a16:creationId xmlns:a16="http://schemas.microsoft.com/office/drawing/2014/main" id="{8AA85C64-B70F-4026-993F-15D4A4B951E0}"/>
              </a:ext>
            </a:extLst>
          </p:cNvPr>
          <p:cNvSpPr/>
          <p:nvPr/>
        </p:nvSpPr>
        <p:spPr>
          <a:xfrm>
            <a:off x="304262" y="434256"/>
            <a:ext cx="2933495" cy="834524"/>
          </a:xfrm>
          <a:prstGeom prst="rect">
            <a:avLst/>
          </a:prstGeom>
        </p:spPr>
        <p:txBody>
          <a:bodyPr wrap="none">
            <a:spAutoFit/>
          </a:bodyPr>
          <a:lstStyle/>
          <a:p>
            <a:pPr lvl="0">
              <a:lnSpc>
                <a:spcPct val="150000"/>
              </a:lnSpc>
              <a:spcAft>
                <a:spcPts val="800"/>
              </a:spcAft>
            </a:pPr>
            <a:r>
              <a:rPr lang="en-IN" sz="3600" b="1" dirty="0">
                <a:latin typeface="Times New Roman" panose="02020603050405020304" pitchFamily="18" charset="0"/>
                <a:ea typeface="Calibri" panose="020F0502020204030204" pitchFamily="34" charset="0"/>
                <a:cs typeface="Times New Roman" panose="02020603050405020304" pitchFamily="18" charset="0"/>
              </a:rPr>
              <a:t>Data Sources:</a:t>
            </a:r>
            <a:endParaRPr lang="en-IN" sz="3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40F3B625-C992-47C1-8550-27E8DC4CF19C}"/>
              </a:ext>
            </a:extLst>
          </p:cNvPr>
          <p:cNvSpPr/>
          <p:nvPr/>
        </p:nvSpPr>
        <p:spPr>
          <a:xfrm>
            <a:off x="304262" y="1357406"/>
            <a:ext cx="9134491" cy="2476960"/>
          </a:xfrm>
          <a:prstGeom prst="rect">
            <a:avLst/>
          </a:prstGeom>
        </p:spPr>
        <p:txBody>
          <a:bodyPr wrap="square">
            <a:spAutoFit/>
          </a:bodyPr>
          <a:lstStyle/>
          <a:p>
            <a:pPr marL="342900" lvl="0" indent="-342900">
              <a:lnSpc>
                <a:spcPct val="200000"/>
              </a:lnSpc>
              <a:spcAft>
                <a:spcPts val="0"/>
              </a:spcAft>
              <a:buFont typeface="Symbol" panose="05050102010706020507" pitchFamily="18" charset="2"/>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Relational Dataset Repository - </a:t>
            </a:r>
            <a:r>
              <a:rPr lang="en-IN"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rPr>
              <a:t>https://relational.fit.cvut.cz/</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IMDB Rating website - </a:t>
            </a:r>
            <a:r>
              <a:rPr lang="en-IN"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https://www.imdb.com/chart/top/</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List of Countries by Continent -</a:t>
            </a:r>
            <a:r>
              <a:rPr lang="en-IN" sz="2400" b="1" dirty="0">
                <a:latin typeface="Times New Roman" panose="02020603050405020304" pitchFamily="18" charset="0"/>
                <a:ea typeface="Calibri" panose="020F0502020204030204" pitchFamily="34" charset="0"/>
                <a:cs typeface="Times New Roman" panose="02020603050405020304" pitchFamily="18" charset="0"/>
              </a:rPr>
              <a:t> </a:t>
            </a:r>
            <a:r>
              <a:rPr lang="en-IN"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4"/>
              </a:rPr>
              <a:t>http://statisticstimes.com/geography/countries-by-continents.php</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28" name="Picture 4" descr="IMDb - Wikipedia">
            <a:extLst>
              <a:ext uri="{FF2B5EF4-FFF2-40B4-BE49-F238E27FC236}">
                <a16:creationId xmlns:a16="http://schemas.microsoft.com/office/drawing/2014/main" id="{F0C14C76-4639-4E77-A597-6E228F46C5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40" y="4375150"/>
            <a:ext cx="3067050" cy="14954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0" name="Picture 6" descr="English Wikipedia - Wikipedia">
            <a:extLst>
              <a:ext uri="{FF2B5EF4-FFF2-40B4-BE49-F238E27FC236}">
                <a16:creationId xmlns:a16="http://schemas.microsoft.com/office/drawing/2014/main" id="{D00B8DFB-0AC8-4B1C-BAC6-9C82F9E9C5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3913" y="2155960"/>
            <a:ext cx="3301047" cy="27939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2" name="Picture 11" descr="A screenshot of a cell phone&#10;&#10;Description automatically generated">
            <a:extLst>
              <a:ext uri="{FF2B5EF4-FFF2-40B4-BE49-F238E27FC236}">
                <a16:creationId xmlns:a16="http://schemas.microsoft.com/office/drawing/2014/main" id="{FF71F9EC-E835-472C-8F67-3F8D88FB4AC1}"/>
              </a:ext>
            </a:extLst>
          </p:cNvPr>
          <p:cNvPicPr>
            <a:picLocks noChangeAspect="1"/>
          </p:cNvPicPr>
          <p:nvPr/>
        </p:nvPicPr>
        <p:blipFill rotWithShape="1">
          <a:blip r:embed="rId7"/>
          <a:srcRect r="50533" b="82212"/>
          <a:stretch/>
        </p:blipFill>
        <p:spPr>
          <a:xfrm>
            <a:off x="8227845" y="5708395"/>
            <a:ext cx="3733182" cy="10800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475482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AFD101-CF37-47DB-A7E2-7F6C8EE6D9BA}"/>
              </a:ext>
            </a:extLst>
          </p:cNvPr>
          <p:cNvSpPr>
            <a:spLocks noGrp="1"/>
          </p:cNvSpPr>
          <p:nvPr>
            <p:ph type="sldNum" sz="quarter" idx="12"/>
          </p:nvPr>
        </p:nvSpPr>
        <p:spPr>
          <a:xfrm>
            <a:off x="629299" y="5870575"/>
            <a:ext cx="551167" cy="377825"/>
          </a:xfrm>
        </p:spPr>
        <p:txBody>
          <a:bodyPr>
            <a:normAutofit/>
          </a:bodyPr>
          <a:lstStyle/>
          <a:p>
            <a:pPr algn="l">
              <a:spcAft>
                <a:spcPts val="600"/>
              </a:spcAft>
            </a:pPr>
            <a:fld id="{01C79109-D56E-6F4E-A005-D88B5DA5B167}" type="slidenum">
              <a:rPr lang="en-US" smtClean="0">
                <a:solidFill>
                  <a:schemeClr val="bg2"/>
                </a:solidFill>
              </a:rPr>
              <a:pPr algn="l">
                <a:spcAft>
                  <a:spcPts val="600"/>
                </a:spcAft>
              </a:pPr>
              <a:t>6</a:t>
            </a:fld>
            <a:endParaRPr lang="en-US">
              <a:solidFill>
                <a:schemeClr val="bg2"/>
              </a:solidFill>
            </a:endParaRPr>
          </a:p>
        </p:txBody>
      </p:sp>
      <p:sp>
        <p:nvSpPr>
          <p:cNvPr id="2" name="Rectangle 1">
            <a:extLst>
              <a:ext uri="{FF2B5EF4-FFF2-40B4-BE49-F238E27FC236}">
                <a16:creationId xmlns:a16="http://schemas.microsoft.com/office/drawing/2014/main" id="{8AA85C64-B70F-4026-993F-15D4A4B951E0}"/>
              </a:ext>
            </a:extLst>
          </p:cNvPr>
          <p:cNvSpPr/>
          <p:nvPr/>
        </p:nvSpPr>
        <p:spPr>
          <a:xfrm>
            <a:off x="308027" y="345486"/>
            <a:ext cx="4772525" cy="646331"/>
          </a:xfrm>
          <a:prstGeom prst="rect">
            <a:avLst/>
          </a:prstGeom>
        </p:spPr>
        <p:txBody>
          <a:bodyPr wrap="none">
            <a:spAutoFit/>
          </a:bodyPr>
          <a:lstStyle/>
          <a:p>
            <a:r>
              <a:rPr lang="en-IN" sz="3600" b="1" dirty="0"/>
              <a:t>Tools &amp; Languages Used</a:t>
            </a:r>
            <a:endParaRPr lang="en-IN" sz="3600" dirty="0"/>
          </a:p>
        </p:txBody>
      </p:sp>
      <p:sp>
        <p:nvSpPr>
          <p:cNvPr id="3" name="Rectangle 2">
            <a:extLst>
              <a:ext uri="{FF2B5EF4-FFF2-40B4-BE49-F238E27FC236}">
                <a16:creationId xmlns:a16="http://schemas.microsoft.com/office/drawing/2014/main" id="{40F3B625-C992-47C1-8550-27E8DC4CF19C}"/>
              </a:ext>
            </a:extLst>
          </p:cNvPr>
          <p:cNvSpPr/>
          <p:nvPr/>
        </p:nvSpPr>
        <p:spPr>
          <a:xfrm>
            <a:off x="308027" y="1164744"/>
            <a:ext cx="9134491" cy="2345322"/>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Python programming: </a:t>
            </a:r>
            <a:r>
              <a:rPr lang="en-IN" sz="2000" dirty="0">
                <a:latin typeface="Times New Roman" panose="02020603050405020304" pitchFamily="18" charset="0"/>
                <a:ea typeface="Calibri" panose="020F0502020204030204" pitchFamily="34" charset="0"/>
                <a:cs typeface="Times New Roman" panose="02020603050405020304" pitchFamily="18" charset="0"/>
              </a:rPr>
              <a:t>Jupiter Notebook – Anaconda</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Visual Studio 2019</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SQL Server Management Studio 2018</a:t>
            </a:r>
          </a:p>
          <a:p>
            <a:pPr marL="285750"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Tableau Desktop Student's License</a:t>
            </a:r>
          </a:p>
          <a:p>
            <a:pPr marL="285750" indent="-285750">
              <a:lnSpc>
                <a:spcPct val="150000"/>
              </a:lnSpc>
              <a:buFont typeface="Arial" panose="020B0604020202020204" pitchFamily="34" charset="0"/>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Neo4J</a:t>
            </a:r>
          </a:p>
        </p:txBody>
      </p:sp>
      <p:pic>
        <p:nvPicPr>
          <p:cNvPr id="1026" name="Picture 2" descr="Welcome to Python.org">
            <a:extLst>
              <a:ext uri="{FF2B5EF4-FFF2-40B4-BE49-F238E27FC236}">
                <a16:creationId xmlns:a16="http://schemas.microsoft.com/office/drawing/2014/main" id="{B6D5D78F-4E2C-4FC2-BC46-63BBE154C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1450" y="125781"/>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ssrs">
            <a:extLst>
              <a:ext uri="{FF2B5EF4-FFF2-40B4-BE49-F238E27FC236}">
                <a16:creationId xmlns:a16="http://schemas.microsoft.com/office/drawing/2014/main" id="{0C468128-A2DE-43C4-A917-2E292F1D24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871" y="4402911"/>
            <a:ext cx="1905000" cy="17716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1" name="Picture 2" descr="Image result for neo4j">
            <a:extLst>
              <a:ext uri="{FF2B5EF4-FFF2-40B4-BE49-F238E27FC236}">
                <a16:creationId xmlns:a16="http://schemas.microsoft.com/office/drawing/2014/main" id="{B251EFC9-1613-42B9-B9CE-6B8174E921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8873" y="2981950"/>
            <a:ext cx="1905000" cy="762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098" name="Picture 2" descr="Image result for ssis">
            <a:extLst>
              <a:ext uri="{FF2B5EF4-FFF2-40B4-BE49-F238E27FC236}">
                <a16:creationId xmlns:a16="http://schemas.microsoft.com/office/drawing/2014/main" id="{0985AEC0-E226-40D1-809B-925297FFC0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027" y="4402911"/>
            <a:ext cx="1771650" cy="17716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100" name="Picture 4" descr="Image result for visual studio">
            <a:extLst>
              <a:ext uri="{FF2B5EF4-FFF2-40B4-BE49-F238E27FC236}">
                <a16:creationId xmlns:a16="http://schemas.microsoft.com/office/drawing/2014/main" id="{1A360735-356C-4886-BE7B-4F133BFDEC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1450" y="2803332"/>
            <a:ext cx="1905000" cy="942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102" name="Picture 6" descr="Image result for jupyter notebook">
            <a:extLst>
              <a:ext uri="{FF2B5EF4-FFF2-40B4-BE49-F238E27FC236}">
                <a16:creationId xmlns:a16="http://schemas.microsoft.com/office/drawing/2014/main" id="{3D18B52F-60BE-4801-8B7E-15B29F9F86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9373" y="107564"/>
            <a:ext cx="1524000" cy="17716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4" name="Picture 13" descr="A screenshot of a cell phone&#10;&#10;Description automatically generated">
            <a:extLst>
              <a:ext uri="{FF2B5EF4-FFF2-40B4-BE49-F238E27FC236}">
                <a16:creationId xmlns:a16="http://schemas.microsoft.com/office/drawing/2014/main" id="{8B661EBF-7B5B-48F9-BA7D-C91644884BEE}"/>
              </a:ext>
            </a:extLst>
          </p:cNvPr>
          <p:cNvPicPr>
            <a:picLocks noChangeAspect="1"/>
          </p:cNvPicPr>
          <p:nvPr/>
        </p:nvPicPr>
        <p:blipFill rotWithShape="1">
          <a:blip r:embed="rId8"/>
          <a:srcRect r="50970" b="82212"/>
          <a:stretch/>
        </p:blipFill>
        <p:spPr>
          <a:xfrm>
            <a:off x="8356657" y="5646341"/>
            <a:ext cx="3700225" cy="10800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26268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AFD101-CF37-47DB-A7E2-7F6C8EE6D9BA}"/>
              </a:ext>
            </a:extLst>
          </p:cNvPr>
          <p:cNvSpPr>
            <a:spLocks noGrp="1"/>
          </p:cNvSpPr>
          <p:nvPr>
            <p:ph type="sldNum" sz="quarter" idx="12"/>
          </p:nvPr>
        </p:nvSpPr>
        <p:spPr>
          <a:xfrm>
            <a:off x="629299" y="5870575"/>
            <a:ext cx="551167" cy="377825"/>
          </a:xfrm>
        </p:spPr>
        <p:txBody>
          <a:bodyPr>
            <a:normAutofit/>
          </a:bodyPr>
          <a:lstStyle/>
          <a:p>
            <a:pPr algn="l">
              <a:spcAft>
                <a:spcPts val="600"/>
              </a:spcAft>
            </a:pPr>
            <a:fld id="{01C79109-D56E-6F4E-A005-D88B5DA5B167}" type="slidenum">
              <a:rPr lang="en-US" smtClean="0">
                <a:solidFill>
                  <a:schemeClr val="bg2"/>
                </a:solidFill>
              </a:rPr>
              <a:pPr algn="l">
                <a:spcAft>
                  <a:spcPts val="600"/>
                </a:spcAft>
              </a:pPr>
              <a:t>7</a:t>
            </a:fld>
            <a:endParaRPr lang="en-US">
              <a:solidFill>
                <a:schemeClr val="bg2"/>
              </a:solidFill>
            </a:endParaRPr>
          </a:p>
        </p:txBody>
      </p:sp>
      <p:pic>
        <p:nvPicPr>
          <p:cNvPr id="13" name="Picture 12" descr="A screenshot of a cell phone&#10;&#10;Description automatically generated">
            <a:extLst>
              <a:ext uri="{FF2B5EF4-FFF2-40B4-BE49-F238E27FC236}">
                <a16:creationId xmlns:a16="http://schemas.microsoft.com/office/drawing/2014/main" id="{988BE270-6A38-4E09-BB8E-B62BAC60A5FB}"/>
              </a:ext>
            </a:extLst>
          </p:cNvPr>
          <p:cNvPicPr>
            <a:picLocks noChangeAspect="1"/>
          </p:cNvPicPr>
          <p:nvPr/>
        </p:nvPicPr>
        <p:blipFill rotWithShape="1">
          <a:blip r:embed="rId2"/>
          <a:srcRect t="20800" r="61766" b="61630"/>
          <a:stretch/>
        </p:blipFill>
        <p:spPr>
          <a:xfrm>
            <a:off x="97139" y="217939"/>
            <a:ext cx="2885440" cy="1066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Title 1">
            <a:extLst>
              <a:ext uri="{FF2B5EF4-FFF2-40B4-BE49-F238E27FC236}">
                <a16:creationId xmlns:a16="http://schemas.microsoft.com/office/drawing/2014/main" id="{317D21F8-409B-4353-85B0-7C2B62D05E7A}"/>
              </a:ext>
            </a:extLst>
          </p:cNvPr>
          <p:cNvSpPr>
            <a:spLocks noGrp="1"/>
          </p:cNvSpPr>
          <p:nvPr>
            <p:ph type="title"/>
          </p:nvPr>
        </p:nvSpPr>
        <p:spPr>
          <a:xfrm>
            <a:off x="3200589" y="339454"/>
            <a:ext cx="8577469" cy="706542"/>
          </a:xfrm>
        </p:spPr>
        <p:txBody>
          <a:bodyPr vert="horz" lIns="91440" tIns="45720" rIns="91440" bIns="45720" rtlCol="0" anchor="b">
            <a:normAutofit/>
          </a:bodyPr>
          <a:lstStyle/>
          <a:p>
            <a:pPr algn="ctr"/>
            <a:r>
              <a:rPr lang="en-US" b="1" dirty="0"/>
              <a:t>ERD: Entity Relationship Diagram</a:t>
            </a:r>
          </a:p>
        </p:txBody>
      </p:sp>
      <p:pic>
        <p:nvPicPr>
          <p:cNvPr id="16" name="Picture 15">
            <a:extLst>
              <a:ext uri="{FF2B5EF4-FFF2-40B4-BE49-F238E27FC236}">
                <a16:creationId xmlns:a16="http://schemas.microsoft.com/office/drawing/2014/main" id="{033076A3-C68C-48EF-8386-A2165DB5DE8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33048" y="1677971"/>
            <a:ext cx="6925903" cy="4840575"/>
          </a:xfrm>
          <a:prstGeom prst="rect">
            <a:avLst/>
          </a:prstGeom>
          <a:noFill/>
          <a:ln>
            <a:solidFill>
              <a:schemeClr val="accent1"/>
            </a:solidFill>
          </a:ln>
        </p:spPr>
      </p:pic>
    </p:spTree>
    <p:extLst>
      <p:ext uri="{BB962C8B-B14F-4D97-AF65-F5344CB8AC3E}">
        <p14:creationId xmlns:p14="http://schemas.microsoft.com/office/powerpoint/2010/main" val="13492863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AFD101-CF37-47DB-A7E2-7F6C8EE6D9BA}"/>
              </a:ext>
            </a:extLst>
          </p:cNvPr>
          <p:cNvSpPr>
            <a:spLocks noGrp="1"/>
          </p:cNvSpPr>
          <p:nvPr>
            <p:ph type="sldNum" sz="quarter" idx="12"/>
          </p:nvPr>
        </p:nvSpPr>
        <p:spPr>
          <a:xfrm>
            <a:off x="629299" y="5870575"/>
            <a:ext cx="551167" cy="377825"/>
          </a:xfrm>
        </p:spPr>
        <p:txBody>
          <a:bodyPr>
            <a:normAutofit/>
          </a:bodyPr>
          <a:lstStyle/>
          <a:p>
            <a:pPr algn="l">
              <a:spcAft>
                <a:spcPts val="600"/>
              </a:spcAft>
            </a:pPr>
            <a:fld id="{01C79109-D56E-6F4E-A005-D88B5DA5B167}" type="slidenum">
              <a:rPr lang="en-US" smtClean="0">
                <a:solidFill>
                  <a:schemeClr val="bg2"/>
                </a:solidFill>
              </a:rPr>
              <a:pPr algn="l">
                <a:spcAft>
                  <a:spcPts val="600"/>
                </a:spcAft>
              </a:pPr>
              <a:t>8</a:t>
            </a:fld>
            <a:endParaRPr lang="en-US">
              <a:solidFill>
                <a:schemeClr val="bg2"/>
              </a:solidFill>
            </a:endParaRPr>
          </a:p>
        </p:txBody>
      </p:sp>
      <p:pic>
        <p:nvPicPr>
          <p:cNvPr id="13" name="Picture 12" descr="A screenshot of a cell phone&#10;&#10;Description automatically generated">
            <a:extLst>
              <a:ext uri="{FF2B5EF4-FFF2-40B4-BE49-F238E27FC236}">
                <a16:creationId xmlns:a16="http://schemas.microsoft.com/office/drawing/2014/main" id="{988BE270-6A38-4E09-BB8E-B62BAC60A5FB}"/>
              </a:ext>
            </a:extLst>
          </p:cNvPr>
          <p:cNvPicPr>
            <a:picLocks noChangeAspect="1"/>
          </p:cNvPicPr>
          <p:nvPr/>
        </p:nvPicPr>
        <p:blipFill rotWithShape="1">
          <a:blip r:embed="rId2"/>
          <a:srcRect t="20800" r="61766" b="61630"/>
          <a:stretch/>
        </p:blipFill>
        <p:spPr>
          <a:xfrm>
            <a:off x="225121" y="5595770"/>
            <a:ext cx="2885440" cy="1066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itle 1">
            <a:extLst>
              <a:ext uri="{FF2B5EF4-FFF2-40B4-BE49-F238E27FC236}">
                <a16:creationId xmlns:a16="http://schemas.microsoft.com/office/drawing/2014/main" id="{ABE30DB4-2FCE-459D-8B41-845CFDACC2B0}"/>
              </a:ext>
            </a:extLst>
          </p:cNvPr>
          <p:cNvSpPr>
            <a:spLocks noGrp="1"/>
          </p:cNvSpPr>
          <p:nvPr>
            <p:ph type="title"/>
          </p:nvPr>
        </p:nvSpPr>
        <p:spPr>
          <a:xfrm>
            <a:off x="65703" y="195430"/>
            <a:ext cx="6749592" cy="828340"/>
          </a:xfrm>
        </p:spPr>
        <p:txBody>
          <a:bodyPr vert="horz" lIns="91440" tIns="45720" rIns="91440" bIns="45720" rtlCol="0" anchor="b">
            <a:normAutofit/>
          </a:bodyPr>
          <a:lstStyle/>
          <a:p>
            <a:r>
              <a:rPr lang="en-US" sz="4800" b="1" dirty="0"/>
              <a:t>Star SCHEMA Diagram</a:t>
            </a:r>
          </a:p>
        </p:txBody>
      </p:sp>
      <p:pic>
        <p:nvPicPr>
          <p:cNvPr id="9" name="Picture 8" descr="A screenshot of a computer&#10;&#10;Description automatically generated">
            <a:extLst>
              <a:ext uri="{FF2B5EF4-FFF2-40B4-BE49-F238E27FC236}">
                <a16:creationId xmlns:a16="http://schemas.microsoft.com/office/drawing/2014/main" id="{879966D9-56FD-4164-85AF-4525D5672663}"/>
              </a:ext>
            </a:extLst>
          </p:cNvPr>
          <p:cNvPicPr/>
          <p:nvPr/>
        </p:nvPicPr>
        <p:blipFill rotWithShape="1">
          <a:blip r:embed="rId3">
            <a:extLst>
              <a:ext uri="{28A0092B-C50C-407E-A947-70E740481C1C}">
                <a14:useLocalDpi xmlns:a14="http://schemas.microsoft.com/office/drawing/2010/main" val="0"/>
              </a:ext>
            </a:extLst>
          </a:blip>
          <a:srcRect l="9573"/>
          <a:stretch/>
        </p:blipFill>
        <p:spPr bwMode="auto">
          <a:xfrm>
            <a:off x="5350437" y="1677971"/>
            <a:ext cx="6212264" cy="4672425"/>
          </a:xfrm>
          <a:prstGeom prst="rect">
            <a:avLst/>
          </a:prstGeom>
          <a:ln>
            <a:solidFill>
              <a:schemeClr val="bg2">
                <a:lumMod val="75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48426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AFD101-CF37-47DB-A7E2-7F6C8EE6D9BA}"/>
              </a:ext>
            </a:extLst>
          </p:cNvPr>
          <p:cNvSpPr>
            <a:spLocks noGrp="1"/>
          </p:cNvSpPr>
          <p:nvPr>
            <p:ph type="sldNum" sz="quarter" idx="12"/>
          </p:nvPr>
        </p:nvSpPr>
        <p:spPr>
          <a:xfrm>
            <a:off x="629299" y="5870575"/>
            <a:ext cx="551167" cy="377825"/>
          </a:xfrm>
        </p:spPr>
        <p:txBody>
          <a:bodyPr>
            <a:normAutofit/>
          </a:bodyPr>
          <a:lstStyle/>
          <a:p>
            <a:pPr algn="l">
              <a:spcAft>
                <a:spcPts val="600"/>
              </a:spcAft>
            </a:pPr>
            <a:fld id="{01C79109-D56E-6F4E-A005-D88B5DA5B167}" type="slidenum">
              <a:rPr lang="en-US" smtClean="0">
                <a:solidFill>
                  <a:schemeClr val="bg2"/>
                </a:solidFill>
              </a:rPr>
              <a:pPr algn="l">
                <a:spcAft>
                  <a:spcPts val="600"/>
                </a:spcAft>
              </a:pPr>
              <a:t>9</a:t>
            </a:fld>
            <a:endParaRPr lang="en-US">
              <a:solidFill>
                <a:schemeClr val="bg2"/>
              </a:solidFill>
            </a:endParaRPr>
          </a:p>
        </p:txBody>
      </p:sp>
      <p:pic>
        <p:nvPicPr>
          <p:cNvPr id="10" name="Picture 9" descr="A screenshot of a cell phone&#10;&#10;Description automatically generated">
            <a:extLst>
              <a:ext uri="{FF2B5EF4-FFF2-40B4-BE49-F238E27FC236}">
                <a16:creationId xmlns:a16="http://schemas.microsoft.com/office/drawing/2014/main" id="{F7D87DD5-0BF6-44C1-A47F-A8A5D9D64087}"/>
              </a:ext>
            </a:extLst>
          </p:cNvPr>
          <p:cNvPicPr>
            <a:picLocks noChangeAspect="1"/>
          </p:cNvPicPr>
          <p:nvPr/>
        </p:nvPicPr>
        <p:blipFill rotWithShape="1">
          <a:blip r:embed="rId2"/>
          <a:srcRect l="24" t="40997" r="48068" b="41432"/>
          <a:stretch/>
        </p:blipFill>
        <p:spPr>
          <a:xfrm>
            <a:off x="142241" y="76200"/>
            <a:ext cx="2930898" cy="1066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ectangle 4">
            <a:extLst>
              <a:ext uri="{FF2B5EF4-FFF2-40B4-BE49-F238E27FC236}">
                <a16:creationId xmlns:a16="http://schemas.microsoft.com/office/drawing/2014/main" id="{F7E2EC9D-0F35-430F-80AA-863C9901ACFA}"/>
              </a:ext>
            </a:extLst>
          </p:cNvPr>
          <p:cNvSpPr/>
          <p:nvPr/>
        </p:nvSpPr>
        <p:spPr>
          <a:xfrm>
            <a:off x="356866" y="1453955"/>
            <a:ext cx="2732479" cy="369332"/>
          </a:xfrm>
          <a:prstGeom prst="rect">
            <a:avLst/>
          </a:prstGeom>
        </p:spPr>
        <p:txBody>
          <a:bodyPr wrap="none">
            <a:spAutoFit/>
          </a:bodyPr>
          <a:lstStyle/>
          <a:p>
            <a:r>
              <a:rPr lang="en-IN" b="1" dirty="0">
                <a:latin typeface="Times New Roman" panose="02020603050405020304" pitchFamily="18" charset="0"/>
                <a:ea typeface="Calibri" panose="020F0502020204030204" pitchFamily="34" charset="0"/>
              </a:rPr>
              <a:t>1. Source Data Extraction</a:t>
            </a:r>
            <a:endParaRPr lang="en-IN" dirty="0"/>
          </a:p>
        </p:txBody>
      </p:sp>
      <p:sp>
        <p:nvSpPr>
          <p:cNvPr id="6" name="Rectangle 5">
            <a:extLst>
              <a:ext uri="{FF2B5EF4-FFF2-40B4-BE49-F238E27FC236}">
                <a16:creationId xmlns:a16="http://schemas.microsoft.com/office/drawing/2014/main" id="{2068CC74-7A58-41E3-820E-E0761EC3FAF0}"/>
              </a:ext>
            </a:extLst>
          </p:cNvPr>
          <p:cNvSpPr/>
          <p:nvPr/>
        </p:nvSpPr>
        <p:spPr>
          <a:xfrm>
            <a:off x="344750" y="2035652"/>
            <a:ext cx="2758191" cy="369332"/>
          </a:xfrm>
          <a:prstGeom prst="rect">
            <a:avLst/>
          </a:prstGeom>
        </p:spPr>
        <p:txBody>
          <a:bodyPr wrap="none">
            <a:spAutoFit/>
          </a:bodyPr>
          <a:lstStyle/>
          <a:p>
            <a:r>
              <a:rPr lang="en-IN" b="1" dirty="0">
                <a:latin typeface="Times New Roman" panose="02020603050405020304" pitchFamily="18" charset="0"/>
                <a:ea typeface="Calibri" panose="020F0502020204030204" pitchFamily="34" charset="0"/>
              </a:rPr>
              <a:t>2. Staging Arena Cleaning</a:t>
            </a:r>
            <a:endParaRPr lang="en-IN" dirty="0"/>
          </a:p>
        </p:txBody>
      </p:sp>
      <p:sp>
        <p:nvSpPr>
          <p:cNvPr id="7" name="Rectangle 6">
            <a:extLst>
              <a:ext uri="{FF2B5EF4-FFF2-40B4-BE49-F238E27FC236}">
                <a16:creationId xmlns:a16="http://schemas.microsoft.com/office/drawing/2014/main" id="{0A001B40-3E23-4583-8ED4-08D9126BF392}"/>
              </a:ext>
            </a:extLst>
          </p:cNvPr>
          <p:cNvSpPr/>
          <p:nvPr/>
        </p:nvSpPr>
        <p:spPr>
          <a:xfrm>
            <a:off x="344750" y="2664609"/>
            <a:ext cx="3322448" cy="369332"/>
          </a:xfrm>
          <a:prstGeom prst="rect">
            <a:avLst/>
          </a:prstGeom>
        </p:spPr>
        <p:txBody>
          <a:bodyPr wrap="none">
            <a:spAutoFit/>
          </a:bodyPr>
          <a:lstStyle/>
          <a:p>
            <a:r>
              <a:rPr lang="en-IN" b="1" dirty="0">
                <a:latin typeface="Times New Roman" panose="02020603050405020304" pitchFamily="18" charset="0"/>
                <a:ea typeface="Calibri" panose="020F0502020204030204" pitchFamily="34" charset="0"/>
              </a:rPr>
              <a:t>3. Load data into Staging Arena</a:t>
            </a:r>
            <a:endParaRPr lang="en-IN" dirty="0"/>
          </a:p>
        </p:txBody>
      </p:sp>
      <p:sp>
        <p:nvSpPr>
          <p:cNvPr id="11" name="Rectangle 10">
            <a:extLst>
              <a:ext uri="{FF2B5EF4-FFF2-40B4-BE49-F238E27FC236}">
                <a16:creationId xmlns:a16="http://schemas.microsoft.com/office/drawing/2014/main" id="{206DD8C0-4B09-4872-A4A2-301DD33A7487}"/>
              </a:ext>
            </a:extLst>
          </p:cNvPr>
          <p:cNvSpPr/>
          <p:nvPr/>
        </p:nvSpPr>
        <p:spPr>
          <a:xfrm>
            <a:off x="356866" y="3298627"/>
            <a:ext cx="3320140" cy="369332"/>
          </a:xfrm>
          <a:prstGeom prst="rect">
            <a:avLst/>
          </a:prstGeom>
        </p:spPr>
        <p:txBody>
          <a:bodyPr wrap="none">
            <a:spAutoFit/>
          </a:bodyPr>
          <a:lstStyle/>
          <a:p>
            <a:r>
              <a:rPr lang="en-IN" b="1" dirty="0">
                <a:latin typeface="Times New Roman" panose="02020603050405020304" pitchFamily="18" charset="0"/>
                <a:ea typeface="Calibri" panose="020F0502020204030204" pitchFamily="34" charset="0"/>
              </a:rPr>
              <a:t>4. Populate Dimensions &amp; Facts</a:t>
            </a:r>
            <a:endParaRPr lang="en-IN" dirty="0"/>
          </a:p>
        </p:txBody>
      </p:sp>
      <p:sp>
        <p:nvSpPr>
          <p:cNvPr id="12" name="Rectangle 11">
            <a:extLst>
              <a:ext uri="{FF2B5EF4-FFF2-40B4-BE49-F238E27FC236}">
                <a16:creationId xmlns:a16="http://schemas.microsoft.com/office/drawing/2014/main" id="{4C55F88A-FF5A-488F-B5BF-C1A2F236EE90}"/>
              </a:ext>
            </a:extLst>
          </p:cNvPr>
          <p:cNvSpPr/>
          <p:nvPr/>
        </p:nvSpPr>
        <p:spPr>
          <a:xfrm>
            <a:off x="362385" y="3849077"/>
            <a:ext cx="4109138" cy="369332"/>
          </a:xfrm>
          <a:prstGeom prst="rect">
            <a:avLst/>
          </a:prstGeom>
        </p:spPr>
        <p:txBody>
          <a:bodyPr wrap="none">
            <a:spAutoFit/>
          </a:bodyPr>
          <a:lstStyle/>
          <a:p>
            <a:r>
              <a:rPr lang="en-IN" b="1" dirty="0">
                <a:latin typeface="Times New Roman" panose="02020603050405020304" pitchFamily="18" charset="0"/>
                <a:ea typeface="Calibri" panose="020F0502020204030204" pitchFamily="34" charset="0"/>
              </a:rPr>
              <a:t>5. Dimensions &amp; Fact Table deployment</a:t>
            </a:r>
            <a:endParaRPr lang="en-IN" dirty="0"/>
          </a:p>
        </p:txBody>
      </p:sp>
      <p:grpSp>
        <p:nvGrpSpPr>
          <p:cNvPr id="17" name="Group 16">
            <a:extLst>
              <a:ext uri="{FF2B5EF4-FFF2-40B4-BE49-F238E27FC236}">
                <a16:creationId xmlns:a16="http://schemas.microsoft.com/office/drawing/2014/main" id="{E5E4DDEB-DA88-4720-93DA-78D701DB2A19}"/>
              </a:ext>
            </a:extLst>
          </p:cNvPr>
          <p:cNvGrpSpPr/>
          <p:nvPr/>
        </p:nvGrpSpPr>
        <p:grpSpPr>
          <a:xfrm>
            <a:off x="6670237" y="395926"/>
            <a:ext cx="4892464" cy="6165153"/>
            <a:chOff x="6341250" y="609600"/>
            <a:chExt cx="4892464" cy="5900035"/>
          </a:xfrm>
        </p:grpSpPr>
        <p:pic>
          <p:nvPicPr>
            <p:cNvPr id="15" name="Picture 14" descr="A screenshot of a cell phone&#10;&#10;Description automatically generated">
              <a:extLst>
                <a:ext uri="{FF2B5EF4-FFF2-40B4-BE49-F238E27FC236}">
                  <a16:creationId xmlns:a16="http://schemas.microsoft.com/office/drawing/2014/main" id="{4CCF15F1-01D5-498F-A551-ADF4290EBE05}"/>
                </a:ext>
              </a:extLst>
            </p:cNvPr>
            <p:cNvPicPr>
              <a:picLocks noChangeAspect="1"/>
            </p:cNvPicPr>
            <p:nvPr/>
          </p:nvPicPr>
          <p:blipFill>
            <a:blip r:embed="rId3"/>
            <a:stretch>
              <a:fillRect/>
            </a:stretch>
          </p:blipFill>
          <p:spPr>
            <a:xfrm>
              <a:off x="6341250" y="609600"/>
              <a:ext cx="4892464" cy="2103302"/>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3C5A9808-A61E-402D-BE34-0CEDFBE1493C}"/>
                </a:ext>
              </a:extLst>
            </p:cNvPr>
            <p:cNvPicPr/>
            <p:nvPr/>
          </p:nvPicPr>
          <p:blipFill>
            <a:blip r:embed="rId4">
              <a:extLst>
                <a:ext uri="{28A0092B-C50C-407E-A947-70E740481C1C}">
                  <a14:useLocalDpi xmlns:a14="http://schemas.microsoft.com/office/drawing/2010/main" val="0"/>
                </a:ext>
              </a:extLst>
            </a:blip>
            <a:stretch>
              <a:fillRect/>
            </a:stretch>
          </p:blipFill>
          <p:spPr>
            <a:xfrm>
              <a:off x="6341250" y="2700853"/>
              <a:ext cx="4892464" cy="3808782"/>
            </a:xfrm>
            <a:prstGeom prst="rect">
              <a:avLst/>
            </a:prstGeom>
            <a:ln>
              <a:solidFill>
                <a:srgbClr val="FFFF00"/>
              </a:solidFill>
            </a:ln>
          </p:spPr>
        </p:pic>
      </p:grpSp>
      <p:pic>
        <p:nvPicPr>
          <p:cNvPr id="18" name="Picture 2" descr="Welcome to Python.org">
            <a:extLst>
              <a:ext uri="{FF2B5EF4-FFF2-40B4-BE49-F238E27FC236}">
                <a16:creationId xmlns:a16="http://schemas.microsoft.com/office/drawing/2014/main" id="{4C1FB29E-5B3E-4D48-BF33-7038B4CEEE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7945" y="1184216"/>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screenshot of a cell phone&#10;&#10;Description automatically generated">
            <a:extLst>
              <a:ext uri="{FF2B5EF4-FFF2-40B4-BE49-F238E27FC236}">
                <a16:creationId xmlns:a16="http://schemas.microsoft.com/office/drawing/2014/main" id="{DCDD56FF-D9B6-49B0-823F-FBB8B85B1C4B}"/>
              </a:ext>
            </a:extLst>
          </p:cNvPr>
          <p:cNvPicPr/>
          <p:nvPr/>
        </p:nvPicPr>
        <p:blipFill>
          <a:blip r:embed="rId6">
            <a:extLst>
              <a:ext uri="{28A0092B-C50C-407E-A947-70E740481C1C}">
                <a14:useLocalDpi xmlns:a14="http://schemas.microsoft.com/office/drawing/2010/main" val="0"/>
              </a:ext>
            </a:extLst>
          </a:blip>
          <a:stretch>
            <a:fillRect/>
          </a:stretch>
        </p:blipFill>
        <p:spPr>
          <a:xfrm>
            <a:off x="6693640" y="395926"/>
            <a:ext cx="4993664" cy="6165153"/>
          </a:xfrm>
          <a:prstGeom prst="rect">
            <a:avLst/>
          </a:prstGeom>
          <a:ln>
            <a:solidFill>
              <a:srgbClr val="FFFF00"/>
            </a:solidFill>
          </a:ln>
        </p:spPr>
      </p:pic>
      <p:pic>
        <p:nvPicPr>
          <p:cNvPr id="20" name="Picture 19">
            <a:extLst>
              <a:ext uri="{FF2B5EF4-FFF2-40B4-BE49-F238E27FC236}">
                <a16:creationId xmlns:a16="http://schemas.microsoft.com/office/drawing/2014/main" id="{1DB7E53B-27C0-4AAC-A341-04924479D86A}"/>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2611" y="4844587"/>
            <a:ext cx="5960110" cy="1253490"/>
          </a:xfrm>
          <a:prstGeom prst="rect">
            <a:avLst/>
          </a:prstGeom>
          <a:noFill/>
          <a:ln>
            <a:solidFill>
              <a:srgbClr val="FFFF00"/>
            </a:solidFill>
          </a:ln>
        </p:spPr>
      </p:pic>
      <p:pic>
        <p:nvPicPr>
          <p:cNvPr id="21" name="Picture 20">
            <a:extLst>
              <a:ext uri="{FF2B5EF4-FFF2-40B4-BE49-F238E27FC236}">
                <a16:creationId xmlns:a16="http://schemas.microsoft.com/office/drawing/2014/main" id="{A11F9017-24C4-4571-9A0C-309C991B40D2}"/>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166320" y="4537274"/>
            <a:ext cx="6215626" cy="2171065"/>
          </a:xfrm>
          <a:prstGeom prst="rect">
            <a:avLst/>
          </a:prstGeom>
          <a:noFill/>
          <a:ln>
            <a:solidFill>
              <a:srgbClr val="FFFF00"/>
            </a:solidFill>
          </a:ln>
        </p:spPr>
      </p:pic>
    </p:spTree>
    <p:extLst>
      <p:ext uri="{BB962C8B-B14F-4D97-AF65-F5344CB8AC3E}">
        <p14:creationId xmlns:p14="http://schemas.microsoft.com/office/powerpoint/2010/main" val="16103834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P spid="12"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HERE-PPT-Master_blue_v1.2">
  <a:themeElements>
    <a:clrScheme name="HERE Colors Blue">
      <a:dk1>
        <a:srgbClr val="000000"/>
      </a:dk1>
      <a:lt1>
        <a:srgbClr val="FFFFFF"/>
      </a:lt1>
      <a:dk2>
        <a:srgbClr val="0F1621"/>
      </a:dk2>
      <a:lt2>
        <a:srgbClr val="383C45"/>
      </a:lt2>
      <a:accent1>
        <a:srgbClr val="48DAD0"/>
      </a:accent1>
      <a:accent2>
        <a:srgbClr val="00AFAA"/>
      </a:accent2>
      <a:accent3>
        <a:srgbClr val="383C45"/>
      </a:accent3>
      <a:accent4>
        <a:srgbClr val="3F59A7"/>
      </a:accent4>
      <a:accent5>
        <a:srgbClr val="52A3DB"/>
      </a:accent5>
      <a:accent6>
        <a:srgbClr val="673A93"/>
      </a:accent6>
      <a:hlink>
        <a:srgbClr val="000000"/>
      </a:hlink>
      <a:folHlink>
        <a:srgbClr val="000000"/>
      </a:folHlink>
    </a:clrScheme>
    <a:fontScheme name="Custom 1">
      <a:majorFont>
        <a:latin typeface="Fira Sans Medium"/>
        <a:ea typeface=""/>
        <a:cs typeface=""/>
      </a:majorFont>
      <a:minorFont>
        <a:latin typeface="Fira Sans Book"/>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solidFill>
            <a:schemeClr val="tx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180975" indent="-180975" algn="ctr">
          <a:buFont typeface="Arial" panose="020B0604020202020204" pitchFamily="34" charset="0"/>
          <a:buChar char="•"/>
          <a:defRPr sz="14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1400" dirty="0" err="1" smtClean="0"/>
        </a:defPPr>
      </a:lstStyle>
    </a:txDef>
  </a:objectDefaults>
  <a:extraClrSchemeLst/>
  <a:extLst>
    <a:ext uri="{05A4C25C-085E-4340-85A3-A5531E510DB2}">
      <thm15:themeFamily xmlns:thm15="http://schemas.microsoft.com/office/thememl/2012/main" name="HERE_PowerPoint_template_16x9" id="{FD3D44FE-8DE1-4C73-AFF0-01E789AFABC9}" vid="{59C2AB5C-9288-4E24-824B-5533A532A090}"/>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otalTime>94</TotalTime>
  <Words>353</Words>
  <Application>Microsoft Office PowerPoint</Application>
  <PresentationFormat>Widescreen</PresentationFormat>
  <Paragraphs>47</Paragraphs>
  <Slides>19</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Arial</vt:lpstr>
      <vt:lpstr>Calibri</vt:lpstr>
      <vt:lpstr>Calibri Light</vt:lpstr>
      <vt:lpstr>Copperplate Gothic Bold</vt:lpstr>
      <vt:lpstr>Fira Sans Book</vt:lpstr>
      <vt:lpstr>Fira Sans Medium</vt:lpstr>
      <vt:lpstr>Symbol</vt:lpstr>
      <vt:lpstr>Times New Roman</vt:lpstr>
      <vt:lpstr>Wingdings</vt:lpstr>
      <vt:lpstr>HERE-PPT-Master_blue_v1.2</vt:lpstr>
      <vt:lpstr>Celestial</vt:lpstr>
      <vt:lpstr>Predictive Movie Analytics</vt:lpstr>
      <vt:lpstr>Group C Data Analytics  January 2020</vt:lpstr>
      <vt:lpstr>PROJECT</vt:lpstr>
      <vt:lpstr>PowerPoint Presentation</vt:lpstr>
      <vt:lpstr>PowerPoint Presentation</vt:lpstr>
      <vt:lpstr>PowerPoint Presentation</vt:lpstr>
      <vt:lpstr>ERD: Entity Relationship Diagram</vt:lpstr>
      <vt:lpstr>Star SCHEMA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Movie Analytics</dc:title>
  <dc:creator>Daanish Shaikh</dc:creator>
  <cp:lastModifiedBy>Ratan Rakshit</cp:lastModifiedBy>
  <cp:revision>14</cp:revision>
  <dcterms:created xsi:type="dcterms:W3CDTF">2020-04-24T00:52:57Z</dcterms:created>
  <dcterms:modified xsi:type="dcterms:W3CDTF">2020-04-24T06:16:20Z</dcterms:modified>
</cp:coreProperties>
</file>